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1"/>
    <p:sldMasterId id="2147483755" r:id="rId2"/>
    <p:sldMasterId id="2147483768" r:id="rId3"/>
    <p:sldMasterId id="2147483781" r:id="rId4"/>
    <p:sldMasterId id="2147483785" r:id="rId5"/>
    <p:sldMasterId id="2147483798" r:id="rId6"/>
  </p:sldMasterIdLst>
  <p:notesMasterIdLst>
    <p:notesMasterId r:id="rId99"/>
  </p:notesMasterIdLst>
  <p:handoutMasterIdLst>
    <p:handoutMasterId r:id="rId100"/>
  </p:handoutMasterIdLst>
  <p:sldIdLst>
    <p:sldId id="256" r:id="rId7"/>
    <p:sldId id="409" r:id="rId8"/>
    <p:sldId id="309" r:id="rId9"/>
    <p:sldId id="392" r:id="rId10"/>
    <p:sldId id="384" r:id="rId11"/>
    <p:sldId id="393" r:id="rId12"/>
    <p:sldId id="385" r:id="rId13"/>
    <p:sldId id="387" r:id="rId14"/>
    <p:sldId id="410" r:id="rId15"/>
    <p:sldId id="411" r:id="rId16"/>
    <p:sldId id="412" r:id="rId17"/>
    <p:sldId id="292" r:id="rId18"/>
    <p:sldId id="293" r:id="rId19"/>
    <p:sldId id="298" r:id="rId20"/>
    <p:sldId id="297" r:id="rId21"/>
    <p:sldId id="294" r:id="rId22"/>
    <p:sldId id="394" r:id="rId23"/>
    <p:sldId id="395" r:id="rId24"/>
    <p:sldId id="386" r:id="rId25"/>
    <p:sldId id="406" r:id="rId26"/>
    <p:sldId id="272" r:id="rId27"/>
    <p:sldId id="407" r:id="rId28"/>
    <p:sldId id="408" r:id="rId29"/>
    <p:sldId id="398" r:id="rId30"/>
    <p:sldId id="388" r:id="rId31"/>
    <p:sldId id="389" r:id="rId32"/>
    <p:sldId id="396" r:id="rId33"/>
    <p:sldId id="275" r:id="rId34"/>
    <p:sldId id="399" r:id="rId35"/>
    <p:sldId id="400" r:id="rId36"/>
    <p:sldId id="401" r:id="rId37"/>
    <p:sldId id="403" r:id="rId38"/>
    <p:sldId id="413" r:id="rId39"/>
    <p:sldId id="414" r:id="rId40"/>
    <p:sldId id="415" r:id="rId41"/>
    <p:sldId id="282" r:id="rId42"/>
    <p:sldId id="446" r:id="rId43"/>
    <p:sldId id="454" r:id="rId44"/>
    <p:sldId id="455" r:id="rId45"/>
    <p:sldId id="456" r:id="rId46"/>
    <p:sldId id="448" r:id="rId47"/>
    <p:sldId id="457" r:id="rId48"/>
    <p:sldId id="464" r:id="rId49"/>
    <p:sldId id="459" r:id="rId50"/>
    <p:sldId id="458" r:id="rId51"/>
    <p:sldId id="449" r:id="rId52"/>
    <p:sldId id="259" r:id="rId53"/>
    <p:sldId id="342" r:id="rId54"/>
    <p:sldId id="374" r:id="rId55"/>
    <p:sldId id="465" r:id="rId56"/>
    <p:sldId id="375" r:id="rId57"/>
    <p:sldId id="376" r:id="rId58"/>
    <p:sldId id="377" r:id="rId59"/>
    <p:sldId id="276" r:id="rId60"/>
    <p:sldId id="350" r:id="rId61"/>
    <p:sldId id="277" r:id="rId62"/>
    <p:sldId id="326" r:id="rId63"/>
    <p:sldId id="351" r:id="rId64"/>
    <p:sldId id="352" r:id="rId65"/>
    <p:sldId id="285" r:id="rId66"/>
    <p:sldId id="286" r:id="rId67"/>
    <p:sldId id="287" r:id="rId68"/>
    <p:sldId id="288" r:id="rId69"/>
    <p:sldId id="289" r:id="rId70"/>
    <p:sldId id="290" r:id="rId71"/>
    <p:sldId id="291" r:id="rId72"/>
    <p:sldId id="330" r:id="rId73"/>
    <p:sldId id="327" r:id="rId74"/>
    <p:sldId id="328" r:id="rId75"/>
    <p:sldId id="329" r:id="rId76"/>
    <p:sldId id="319" r:id="rId77"/>
    <p:sldId id="321" r:id="rId78"/>
    <p:sldId id="370" r:id="rId79"/>
    <p:sldId id="357" r:id="rId80"/>
    <p:sldId id="358" r:id="rId81"/>
    <p:sldId id="353" r:id="rId82"/>
    <p:sldId id="356" r:id="rId83"/>
    <p:sldId id="354" r:id="rId84"/>
    <p:sldId id="359" r:id="rId85"/>
    <p:sldId id="360" r:id="rId86"/>
    <p:sldId id="362" r:id="rId87"/>
    <p:sldId id="361" r:id="rId88"/>
    <p:sldId id="364" r:id="rId89"/>
    <p:sldId id="363" r:id="rId90"/>
    <p:sldId id="371" r:id="rId91"/>
    <p:sldId id="365" r:id="rId92"/>
    <p:sldId id="366" r:id="rId93"/>
    <p:sldId id="372" r:id="rId94"/>
    <p:sldId id="367" r:id="rId95"/>
    <p:sldId id="373" r:id="rId96"/>
    <p:sldId id="368" r:id="rId97"/>
    <p:sldId id="369" r:id="rId9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40" d="100"/>
          <a:sy n="40" d="100"/>
        </p:scale>
        <p:origin x="1502" y="178"/>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viewProps" Target="viewProps.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B5185CF-9AB0-40BA-99DE-F46F72E4B4E7}" type="datetimeFigureOut">
              <a:rPr lang="en-US" smtClean="0"/>
              <a:pPr/>
              <a:t>9/18/2018</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3452395-1788-4CA8-A508-772048CE323B}" type="slidenum">
              <a:rPr lang="en-GB" smtClean="0"/>
              <a:pPr/>
              <a:t>‹#›</a:t>
            </a:fld>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DDF553-3E3E-4D83-8100-063A8B6ED96D}" type="datetimeFigureOut">
              <a:rPr lang="en-US" smtClean="0"/>
              <a:t>9/18/2018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A54B15-5F48-4046-81CE-3F2802D4C2B9}" type="slidenum">
              <a:rPr lang="en-US" smtClean="0"/>
              <a:t>‹#›</a:t>
            </a:fld>
            <a:endParaRPr lang="en-US"/>
          </a:p>
        </p:txBody>
      </p:sp>
    </p:spTree>
    <p:extLst>
      <p:ext uri="{BB962C8B-B14F-4D97-AF65-F5344CB8AC3E}">
        <p14:creationId xmlns:p14="http://schemas.microsoft.com/office/powerpoint/2010/main" val="2331978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4D1106B-E9F2-4762-AAC5-4D3FF335978C}"/>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D90091A-9B96-41A4-A350-1DB96D69E68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6018" name="Rectangle 2">
            <a:extLst>
              <a:ext uri="{FF2B5EF4-FFF2-40B4-BE49-F238E27FC236}">
                <a16:creationId xmlns:a16="http://schemas.microsoft.com/office/drawing/2014/main" id="{F9CADECC-B131-4410-B6F5-0B2DC4E9E5A0}"/>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04871615-7AF3-47BB-9984-7B772C13B83A}"/>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96796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553E4C4-9648-4CBC-86E7-FB42C6A42C51}"/>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86BD7-5362-4042-BDA3-3177E117344F}"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1378" name="Rectangle 2">
            <a:extLst>
              <a:ext uri="{FF2B5EF4-FFF2-40B4-BE49-F238E27FC236}">
                <a16:creationId xmlns:a16="http://schemas.microsoft.com/office/drawing/2014/main" id="{623188BF-22DD-4EE3-84B4-7EA1B5F4451F}"/>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F3684CEB-3038-43D3-A833-04ACFFED5B42}"/>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61347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solidFill>
                  <a:schemeClr val="tx1"/>
                </a:solidFill>
              </a:rPr>
              <a:t>A. To correct software errors. </a:t>
            </a:r>
          </a:p>
          <a:p>
            <a:pPr marL="0" indent="0">
              <a:buNone/>
            </a:pPr>
            <a:r>
              <a:rPr lang="en-US" dirty="0">
                <a:solidFill>
                  <a:schemeClr val="tx1"/>
                </a:solidFill>
              </a:rPr>
              <a:t>No matter how thoroughly the </a:t>
            </a:r>
          </a:p>
          <a:p>
            <a:pPr marL="0" indent="0">
              <a:buNone/>
            </a:pPr>
            <a:r>
              <a:rPr lang="en-US" dirty="0">
                <a:solidFill>
                  <a:schemeClr val="tx1"/>
                </a:solidFill>
              </a:rPr>
              <a:t>system is tested, </a:t>
            </a:r>
          </a:p>
          <a:p>
            <a:pPr marL="0" indent="0">
              <a:buNone/>
            </a:pPr>
            <a:r>
              <a:rPr lang="en-US" dirty="0">
                <a:solidFill>
                  <a:schemeClr val="tx1"/>
                </a:solidFill>
              </a:rPr>
              <a:t>bugs or errors creep into </a:t>
            </a:r>
          </a:p>
          <a:p>
            <a:pPr marL="0" indent="0">
              <a:buNone/>
            </a:pPr>
            <a:r>
              <a:rPr lang="en-US" dirty="0">
                <a:solidFill>
                  <a:schemeClr val="tx1"/>
                </a:solidFill>
              </a:rPr>
              <a:t>computer programs. </a:t>
            </a:r>
          </a:p>
          <a:p>
            <a:pPr marL="0" indent="0">
              <a:buNone/>
            </a:pPr>
            <a:endParaRPr lang="en-US" dirty="0">
              <a:solidFill>
                <a:schemeClr val="tx1"/>
              </a:solidFill>
            </a:endParaRPr>
          </a:p>
          <a:p>
            <a:pPr marL="0" indent="0">
              <a:buNone/>
            </a:pPr>
            <a:r>
              <a:rPr lang="en-US" dirty="0">
                <a:solidFill>
                  <a:schemeClr val="tx1"/>
                </a:solidFill>
              </a:rPr>
              <a:t>Bugs in commercial PC software</a:t>
            </a:r>
          </a:p>
          <a:p>
            <a:pPr marL="0" indent="0">
              <a:buNone/>
            </a:pPr>
            <a:r>
              <a:rPr lang="en-US" dirty="0">
                <a:solidFill>
                  <a:schemeClr val="tx1"/>
                </a:solidFill>
              </a:rPr>
              <a:t>are often documented as </a:t>
            </a:r>
          </a:p>
          <a:p>
            <a:pPr marL="0" indent="0">
              <a:buNone/>
            </a:pPr>
            <a:r>
              <a:rPr lang="en-US" dirty="0">
                <a:solidFill>
                  <a:schemeClr val="tx1"/>
                </a:solidFill>
              </a:rPr>
              <a:t>“known anomalies,” and </a:t>
            </a:r>
          </a:p>
          <a:p>
            <a:pPr marL="0" indent="0">
              <a:buNone/>
            </a:pPr>
            <a:r>
              <a:rPr lang="en-US" dirty="0">
                <a:solidFill>
                  <a:schemeClr val="tx1"/>
                </a:solidFill>
              </a:rPr>
              <a:t>are corrected when new versions of the software are released or in an interim release. </a:t>
            </a:r>
          </a:p>
          <a:p>
            <a:pPr marL="0" indent="0">
              <a:buNone/>
            </a:pPr>
            <a:r>
              <a:rPr lang="en-US" dirty="0">
                <a:solidFill>
                  <a:schemeClr val="tx1"/>
                </a:solidFill>
              </a:rPr>
              <a:t>In custom software (also called bespoke software), bugs must be corrected as they are detected.</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3A6DE30-631D-437B-877B-DE1DB1F3DC0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3514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http://www.anarsolutions.com/types-of-software-maintenance/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3A6DE30-631D-437B-877B-DE1DB1F3DC0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11965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Three types of maintenance:</a:t>
            </a:r>
          </a:p>
          <a:p>
            <a:pPr marL="457200" lvl="1" indent="0">
              <a:buNone/>
            </a:pPr>
            <a:r>
              <a:rPr lang="en-US" b="1" u="sng" dirty="0">
                <a:solidFill>
                  <a:schemeClr val="tx1"/>
                </a:solidFill>
              </a:rPr>
              <a:t>A. Corrective maintenance</a:t>
            </a:r>
            <a:r>
              <a:rPr lang="en-US" dirty="0">
                <a:solidFill>
                  <a:schemeClr val="tx1"/>
                </a:solidFill>
              </a:rPr>
              <a:t>:</a:t>
            </a:r>
          </a:p>
          <a:p>
            <a:r>
              <a:rPr lang="en-US" dirty="0"/>
              <a:t>  </a:t>
            </a:r>
            <a:r>
              <a:rPr lang="en-US" dirty="0">
                <a:solidFill>
                  <a:schemeClr val="tx1"/>
                </a:solidFill>
              </a:rPr>
              <a:t>customer will uncover defects in the software. </a:t>
            </a:r>
          </a:p>
          <a:p>
            <a:r>
              <a:rPr lang="en-US" dirty="0">
                <a:solidFill>
                  <a:schemeClr val="tx1"/>
                </a:solidFill>
              </a:rPr>
              <a:t>  CM intends to correct faults in the developed system.</a:t>
            </a:r>
          </a:p>
          <a:p>
            <a:pPr marL="457200" lvl="1" indent="0">
              <a:buNone/>
            </a:pPr>
            <a:r>
              <a:rPr lang="en-US" b="1" u="sng" dirty="0">
                <a:solidFill>
                  <a:schemeClr val="tx1"/>
                </a:solidFill>
              </a:rPr>
              <a:t>B. Perfective maintenance</a:t>
            </a:r>
            <a:r>
              <a:rPr lang="en-US" dirty="0">
                <a:solidFill>
                  <a:schemeClr val="tx1"/>
                </a:solidFill>
              </a:rPr>
              <a:t>: </a:t>
            </a:r>
          </a:p>
          <a:p>
            <a:pPr marL="457200" lvl="1" indent="0">
              <a:buNone/>
            </a:pPr>
            <a:r>
              <a:rPr lang="en-US" dirty="0">
                <a:solidFill>
                  <a:schemeClr val="tx1"/>
                </a:solidFill>
              </a:rPr>
              <a:t>As software is used, the customer/user will recognize </a:t>
            </a:r>
            <a:r>
              <a:rPr lang="en-US" b="1" dirty="0">
                <a:solidFill>
                  <a:srgbClr val="FF0000"/>
                </a:solidFill>
              </a:rPr>
              <a:t>additional</a:t>
            </a:r>
          </a:p>
          <a:p>
            <a:r>
              <a:rPr lang="en-US" b="1" dirty="0">
                <a:solidFill>
                  <a:srgbClr val="FF0000"/>
                </a:solidFill>
              </a:rPr>
              <a:t>functions</a:t>
            </a:r>
            <a:r>
              <a:rPr lang="en-US" dirty="0"/>
              <a:t> </a:t>
            </a:r>
            <a:r>
              <a:rPr lang="en-US" dirty="0">
                <a:solidFill>
                  <a:schemeClr val="tx1"/>
                </a:solidFill>
              </a:rPr>
              <a:t>that will provide benefit. </a:t>
            </a:r>
          </a:p>
          <a:p>
            <a:r>
              <a:rPr lang="en-US" dirty="0">
                <a:solidFill>
                  <a:schemeClr val="tx1"/>
                </a:solidFill>
              </a:rPr>
              <a:t>PM</a:t>
            </a:r>
            <a:r>
              <a:rPr lang="en-US" i="1" dirty="0">
                <a:solidFill>
                  <a:schemeClr val="tx1"/>
                </a:solidFill>
              </a:rPr>
              <a:t> </a:t>
            </a:r>
            <a:r>
              <a:rPr lang="en-US" dirty="0">
                <a:solidFill>
                  <a:schemeClr val="tx1"/>
                </a:solidFill>
              </a:rPr>
              <a:t>extends the software beyond its original functional requirements.</a:t>
            </a:r>
          </a:p>
          <a:p>
            <a:r>
              <a:rPr lang="en-US" dirty="0">
                <a:solidFill>
                  <a:schemeClr val="tx1"/>
                </a:solidFill>
              </a:rPr>
              <a:t>provide or improve features that should have been specified but were not.</a:t>
            </a:r>
          </a:p>
          <a:p>
            <a:pPr marL="0" indent="0">
              <a:buNone/>
            </a:pPr>
            <a:endParaRPr lang="en-US"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3A6DE30-631D-437B-877B-DE1DB1F3DC0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2414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http://ecomputernotes.com/software-engineering/types-of-software-maintenance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3A6DE30-631D-437B-877B-DE1DB1F3DC0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073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Three types of maintenance:</a:t>
            </a:r>
          </a:p>
          <a:p>
            <a:pPr marL="457200" lvl="1" indent="0">
              <a:buNone/>
            </a:pPr>
            <a:r>
              <a:rPr lang="en-US" b="1" u="sng" dirty="0">
                <a:solidFill>
                  <a:schemeClr val="tx1"/>
                </a:solidFill>
              </a:rPr>
              <a:t>A. Corrective maintenance</a:t>
            </a:r>
            <a:r>
              <a:rPr lang="en-US" dirty="0">
                <a:solidFill>
                  <a:schemeClr val="tx1"/>
                </a:solidFill>
              </a:rPr>
              <a:t>:</a:t>
            </a:r>
          </a:p>
          <a:p>
            <a:r>
              <a:rPr lang="en-US" dirty="0"/>
              <a:t>  </a:t>
            </a:r>
            <a:r>
              <a:rPr lang="en-US" dirty="0">
                <a:solidFill>
                  <a:schemeClr val="tx1"/>
                </a:solidFill>
              </a:rPr>
              <a:t>customer will uncover defects in the software. </a:t>
            </a:r>
          </a:p>
          <a:p>
            <a:r>
              <a:rPr lang="en-US" dirty="0">
                <a:solidFill>
                  <a:schemeClr val="tx1"/>
                </a:solidFill>
              </a:rPr>
              <a:t>  CM intends to correct faults in the developed system.</a:t>
            </a:r>
          </a:p>
          <a:p>
            <a:pPr marL="457200" lvl="1" indent="0">
              <a:buNone/>
            </a:pPr>
            <a:r>
              <a:rPr lang="en-US" b="1" u="sng" dirty="0">
                <a:solidFill>
                  <a:schemeClr val="tx1"/>
                </a:solidFill>
              </a:rPr>
              <a:t>B. Perfective maintenance</a:t>
            </a:r>
            <a:r>
              <a:rPr lang="en-US" dirty="0">
                <a:solidFill>
                  <a:schemeClr val="tx1"/>
                </a:solidFill>
              </a:rPr>
              <a:t>: </a:t>
            </a:r>
          </a:p>
          <a:p>
            <a:pPr marL="457200" lvl="1" indent="0">
              <a:buNone/>
            </a:pPr>
            <a:r>
              <a:rPr lang="en-US" dirty="0">
                <a:solidFill>
                  <a:schemeClr val="tx1"/>
                </a:solidFill>
              </a:rPr>
              <a:t>As software is used, the customer/user will recognize </a:t>
            </a:r>
            <a:r>
              <a:rPr lang="en-US" b="1" dirty="0">
                <a:solidFill>
                  <a:srgbClr val="FF0000"/>
                </a:solidFill>
              </a:rPr>
              <a:t>additional</a:t>
            </a:r>
          </a:p>
          <a:p>
            <a:r>
              <a:rPr lang="en-US" b="1" dirty="0">
                <a:solidFill>
                  <a:srgbClr val="FF0000"/>
                </a:solidFill>
              </a:rPr>
              <a:t>functions</a:t>
            </a:r>
            <a:r>
              <a:rPr lang="en-US" dirty="0"/>
              <a:t> </a:t>
            </a:r>
            <a:r>
              <a:rPr lang="en-US" dirty="0">
                <a:solidFill>
                  <a:schemeClr val="tx1"/>
                </a:solidFill>
              </a:rPr>
              <a:t>that will provide benefit. </a:t>
            </a:r>
          </a:p>
          <a:p>
            <a:r>
              <a:rPr lang="en-US" dirty="0">
                <a:solidFill>
                  <a:schemeClr val="tx1"/>
                </a:solidFill>
              </a:rPr>
              <a:t>PM</a:t>
            </a:r>
            <a:r>
              <a:rPr lang="en-US" i="1" dirty="0">
                <a:solidFill>
                  <a:schemeClr val="tx1"/>
                </a:solidFill>
              </a:rPr>
              <a:t> </a:t>
            </a:r>
            <a:r>
              <a:rPr lang="en-US" dirty="0">
                <a:solidFill>
                  <a:schemeClr val="tx1"/>
                </a:solidFill>
              </a:rPr>
              <a:t>extends the software beyond its original functional requirements.</a:t>
            </a:r>
          </a:p>
          <a:p>
            <a:r>
              <a:rPr lang="en-US" dirty="0">
                <a:solidFill>
                  <a:schemeClr val="tx1"/>
                </a:solidFill>
              </a:rPr>
              <a:t>provide or improve features that should have been specified but were not.</a:t>
            </a:r>
          </a:p>
          <a:p>
            <a:pPr marL="0" indent="0">
              <a:buNone/>
            </a:pPr>
            <a:endParaRPr lang="en-US"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3A6DE30-631D-437B-877B-DE1DB1F3DC0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85910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https://endertech.com/blog/maintenance-bug-fixing-4-types-maintenance</a:t>
            </a:r>
          </a:p>
          <a:p>
            <a:r>
              <a:rPr lang="en-US" b="1" dirty="0">
                <a:solidFill>
                  <a:schemeClr val="tx1"/>
                </a:solidFill>
              </a:rPr>
              <a:t>http://www.anarsolutions.com/types-of-software-maintenance/</a:t>
            </a:r>
          </a:p>
          <a:p>
            <a:endParaRPr lang="en-US" b="1" dirty="0">
              <a:solidFill>
                <a:schemeClr val="tx1"/>
              </a:solidFill>
            </a:endParaRPr>
          </a:p>
          <a:p>
            <a:r>
              <a:rPr lang="en-US" b="1" dirty="0">
                <a:solidFill>
                  <a:schemeClr val="tx1"/>
                </a:solidFill>
              </a:rPr>
              <a:t>Three types of maintenance:</a:t>
            </a:r>
          </a:p>
          <a:p>
            <a:pPr marL="914400" lvl="1" indent="-457200">
              <a:buAutoNum type="alphaUcPeriod" startAt="3"/>
            </a:pPr>
            <a:r>
              <a:rPr lang="en-US" b="1" u="sng" dirty="0">
                <a:solidFill>
                  <a:schemeClr val="tx1"/>
                </a:solidFill>
              </a:rPr>
              <a:t>Adaptive maintenance</a:t>
            </a:r>
            <a:r>
              <a:rPr lang="en-US" dirty="0">
                <a:solidFill>
                  <a:schemeClr val="tx1"/>
                </a:solidFill>
              </a:rPr>
              <a:t>: </a:t>
            </a:r>
          </a:p>
          <a:p>
            <a:pPr marL="457200" lvl="1" indent="0">
              <a:buNone/>
            </a:pPr>
            <a:r>
              <a:rPr lang="en-US" dirty="0">
                <a:solidFill>
                  <a:schemeClr val="tx1"/>
                </a:solidFill>
              </a:rPr>
              <a:t>making changes that are required to meet changed requirements</a:t>
            </a:r>
          </a:p>
          <a:p>
            <a:r>
              <a:rPr lang="en-US" dirty="0">
                <a:solidFill>
                  <a:schemeClr val="tx1"/>
                </a:solidFill>
              </a:rPr>
              <a:t>Over time, the original environment (e.g., CPU, operating system,</a:t>
            </a:r>
          </a:p>
          <a:p>
            <a:r>
              <a:rPr lang="en-US" dirty="0">
                <a:solidFill>
                  <a:schemeClr val="tx1"/>
                </a:solidFill>
              </a:rPr>
              <a:t>business rules, external product characteristics) for which the software was developed is likely to change. </a:t>
            </a:r>
            <a:r>
              <a:rPr lang="en-US" i="1" dirty="0">
                <a:solidFill>
                  <a:schemeClr val="tx1"/>
                </a:solidFill>
              </a:rPr>
              <a:t>Adaptive maintenance </a:t>
            </a:r>
            <a:r>
              <a:rPr lang="en-US" dirty="0">
                <a:solidFill>
                  <a:schemeClr val="tx1"/>
                </a:solidFill>
              </a:rPr>
              <a:t>results in modification to the software to accommodate changes to its external environment.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3A6DE30-631D-437B-877B-DE1DB1F3DC0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22452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https://www.slideshare.net/mitwa1990/library-management-system-waterfall-model</a:t>
            </a:r>
          </a:p>
          <a:p>
            <a:r>
              <a:rPr lang="en-US" dirty="0"/>
              <a:t>https://www.slideshare.net/shahaditya/library-management-system-31197877</a:t>
            </a:r>
          </a:p>
          <a:p>
            <a:endParaRPr lang="en-US" dirty="0"/>
          </a:p>
          <a:p>
            <a:endParaRPr lang="en-US" dirty="0"/>
          </a:p>
        </p:txBody>
      </p:sp>
      <p:sp>
        <p:nvSpPr>
          <p:cNvPr id="4" name="Slide Number Placeholder 3"/>
          <p:cNvSpPr>
            <a:spLocks noGrp="1"/>
          </p:cNvSpPr>
          <p:nvPr>
            <p:ph type="sldNum" sz="quarter" idx="10"/>
          </p:nvPr>
        </p:nvSpPr>
        <p:spPr/>
        <p:txBody>
          <a:bodyPr/>
          <a:lstStyle/>
          <a:p>
            <a:fld id="{F9A54B15-5F48-4046-81CE-3F2802D4C2B9}" type="slidenum">
              <a:rPr lang="en-US" smtClean="0"/>
              <a:t>55</a:t>
            </a:fld>
            <a:endParaRPr lang="en-US"/>
          </a:p>
        </p:txBody>
      </p:sp>
    </p:spTree>
    <p:extLst>
      <p:ext uri="{BB962C8B-B14F-4D97-AF65-F5344CB8AC3E}">
        <p14:creationId xmlns:p14="http://schemas.microsoft.com/office/powerpoint/2010/main" val="1834352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https://www.data2crm.com/api/blog/general/need-api-beginners-guide-api-technology/</a:t>
            </a:r>
          </a:p>
          <a:p>
            <a:endParaRPr lang="en-US" dirty="0"/>
          </a:p>
        </p:txBody>
      </p:sp>
      <p:sp>
        <p:nvSpPr>
          <p:cNvPr id="4" name="Slide Number Placeholder 3"/>
          <p:cNvSpPr>
            <a:spLocks noGrp="1"/>
          </p:cNvSpPr>
          <p:nvPr>
            <p:ph type="sldNum" sz="quarter" idx="10"/>
          </p:nvPr>
        </p:nvSpPr>
        <p:spPr/>
        <p:txBody>
          <a:bodyPr/>
          <a:lstStyle/>
          <a:p>
            <a:fld id="{F9A54B15-5F48-4046-81CE-3F2802D4C2B9}" type="slidenum">
              <a:rPr lang="en-US" smtClean="0"/>
              <a:t>80</a:t>
            </a:fld>
            <a:endParaRPr lang="en-US"/>
          </a:p>
        </p:txBody>
      </p:sp>
    </p:spTree>
    <p:extLst>
      <p:ext uri="{BB962C8B-B14F-4D97-AF65-F5344CB8AC3E}">
        <p14:creationId xmlns:p14="http://schemas.microsoft.com/office/powerpoint/2010/main" val="3283924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https://www.data2crm.com/api/blog/general/need-api-beginners-guide-api-technology/</a:t>
            </a:r>
          </a:p>
          <a:p>
            <a:endParaRPr lang="en-US" dirty="0"/>
          </a:p>
        </p:txBody>
      </p:sp>
      <p:sp>
        <p:nvSpPr>
          <p:cNvPr id="4" name="Slide Number Placeholder 3"/>
          <p:cNvSpPr>
            <a:spLocks noGrp="1"/>
          </p:cNvSpPr>
          <p:nvPr>
            <p:ph type="sldNum" sz="quarter" idx="10"/>
          </p:nvPr>
        </p:nvSpPr>
        <p:spPr/>
        <p:txBody>
          <a:bodyPr/>
          <a:lstStyle/>
          <a:p>
            <a:fld id="{F9A54B15-5F48-4046-81CE-3F2802D4C2B9}" type="slidenum">
              <a:rPr lang="en-US" smtClean="0"/>
              <a:t>81</a:t>
            </a:fld>
            <a:endParaRPr lang="en-US"/>
          </a:p>
        </p:txBody>
      </p:sp>
    </p:spTree>
    <p:extLst>
      <p:ext uri="{BB962C8B-B14F-4D97-AF65-F5344CB8AC3E}">
        <p14:creationId xmlns:p14="http://schemas.microsoft.com/office/powerpoint/2010/main" val="2233115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DB04D4A-CAD7-421E-8102-B7702686C38F}"/>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0A32A78-95D7-44FD-9579-22F136CC0AF9}"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4994" name="Rectangle 2">
            <a:extLst>
              <a:ext uri="{FF2B5EF4-FFF2-40B4-BE49-F238E27FC236}">
                <a16:creationId xmlns:a16="http://schemas.microsoft.com/office/drawing/2014/main" id="{B9955B0A-A4EC-4051-9403-772259A705F5}"/>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id="{343DE800-2C86-4BE8-BD8E-E6A93DF9807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1190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https://www.data2crm.com/api/blog/general/need-api-beginners-guide-api-technology/</a:t>
            </a:r>
          </a:p>
          <a:p>
            <a:endParaRPr lang="en-US" dirty="0"/>
          </a:p>
        </p:txBody>
      </p:sp>
      <p:sp>
        <p:nvSpPr>
          <p:cNvPr id="4" name="Slide Number Placeholder 3"/>
          <p:cNvSpPr>
            <a:spLocks noGrp="1"/>
          </p:cNvSpPr>
          <p:nvPr>
            <p:ph type="sldNum" sz="quarter" idx="10"/>
          </p:nvPr>
        </p:nvSpPr>
        <p:spPr/>
        <p:txBody>
          <a:bodyPr/>
          <a:lstStyle/>
          <a:p>
            <a:fld id="{F9A54B15-5F48-4046-81CE-3F2802D4C2B9}" type="slidenum">
              <a:rPr lang="en-US" smtClean="0"/>
              <a:t>82</a:t>
            </a:fld>
            <a:endParaRPr lang="en-US"/>
          </a:p>
        </p:txBody>
      </p:sp>
    </p:spTree>
    <p:extLst>
      <p:ext uri="{BB962C8B-B14F-4D97-AF65-F5344CB8AC3E}">
        <p14:creationId xmlns:p14="http://schemas.microsoft.com/office/powerpoint/2010/main" val="4166870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https://www.data2crm.com/api/blog/general/need-api-beginners-guide-api-technology/</a:t>
            </a:r>
          </a:p>
          <a:p>
            <a:endParaRPr lang="en-US" dirty="0"/>
          </a:p>
        </p:txBody>
      </p:sp>
      <p:sp>
        <p:nvSpPr>
          <p:cNvPr id="4" name="Slide Number Placeholder 3"/>
          <p:cNvSpPr>
            <a:spLocks noGrp="1"/>
          </p:cNvSpPr>
          <p:nvPr>
            <p:ph type="sldNum" sz="quarter" idx="10"/>
          </p:nvPr>
        </p:nvSpPr>
        <p:spPr/>
        <p:txBody>
          <a:bodyPr/>
          <a:lstStyle/>
          <a:p>
            <a:fld id="{F9A54B15-5F48-4046-81CE-3F2802D4C2B9}" type="slidenum">
              <a:rPr lang="en-US" smtClean="0"/>
              <a:t>83</a:t>
            </a:fld>
            <a:endParaRPr lang="en-US"/>
          </a:p>
        </p:txBody>
      </p:sp>
    </p:spTree>
    <p:extLst>
      <p:ext uri="{BB962C8B-B14F-4D97-AF65-F5344CB8AC3E}">
        <p14:creationId xmlns:p14="http://schemas.microsoft.com/office/powerpoint/2010/main" val="748420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https://www.data2crm.com/api/blog/general/need-api-beginners-guide-api-technology/</a:t>
            </a:r>
          </a:p>
          <a:p>
            <a:endParaRPr lang="en-US" dirty="0"/>
          </a:p>
        </p:txBody>
      </p:sp>
      <p:sp>
        <p:nvSpPr>
          <p:cNvPr id="4" name="Slide Number Placeholder 3"/>
          <p:cNvSpPr>
            <a:spLocks noGrp="1"/>
          </p:cNvSpPr>
          <p:nvPr>
            <p:ph type="sldNum" sz="quarter" idx="10"/>
          </p:nvPr>
        </p:nvSpPr>
        <p:spPr/>
        <p:txBody>
          <a:bodyPr/>
          <a:lstStyle/>
          <a:p>
            <a:fld id="{F9A54B15-5F48-4046-81CE-3F2802D4C2B9}" type="slidenum">
              <a:rPr lang="en-US" smtClean="0"/>
              <a:t>84</a:t>
            </a:fld>
            <a:endParaRPr lang="en-US"/>
          </a:p>
        </p:txBody>
      </p:sp>
    </p:spTree>
    <p:extLst>
      <p:ext uri="{BB962C8B-B14F-4D97-AF65-F5344CB8AC3E}">
        <p14:creationId xmlns:p14="http://schemas.microsoft.com/office/powerpoint/2010/main" val="2024896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www.webopedia.com/TERM/A/API.html</a:t>
            </a:r>
          </a:p>
        </p:txBody>
      </p:sp>
      <p:sp>
        <p:nvSpPr>
          <p:cNvPr id="4" name="Slide Number Placeholder 3"/>
          <p:cNvSpPr>
            <a:spLocks noGrp="1"/>
          </p:cNvSpPr>
          <p:nvPr>
            <p:ph type="sldNum" sz="quarter" idx="10"/>
          </p:nvPr>
        </p:nvSpPr>
        <p:spPr/>
        <p:txBody>
          <a:bodyPr/>
          <a:lstStyle/>
          <a:p>
            <a:fld id="{F9A54B15-5F48-4046-81CE-3F2802D4C2B9}" type="slidenum">
              <a:rPr lang="en-US" smtClean="0"/>
              <a:t>87</a:t>
            </a:fld>
            <a:endParaRPr lang="en-US"/>
          </a:p>
        </p:txBody>
      </p:sp>
    </p:spTree>
    <p:extLst>
      <p:ext uri="{BB962C8B-B14F-4D97-AF65-F5344CB8AC3E}">
        <p14:creationId xmlns:p14="http://schemas.microsoft.com/office/powerpoint/2010/main" val="3598492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https://www.youtube.com/watch?v=aAb7hSCtvGw</a:t>
            </a:r>
          </a:p>
          <a:p>
            <a:endParaRPr lang="en-US" dirty="0"/>
          </a:p>
        </p:txBody>
      </p:sp>
      <p:sp>
        <p:nvSpPr>
          <p:cNvPr id="4" name="Slide Number Placeholder 3"/>
          <p:cNvSpPr>
            <a:spLocks noGrp="1"/>
          </p:cNvSpPr>
          <p:nvPr>
            <p:ph type="sldNum" sz="quarter" idx="10"/>
          </p:nvPr>
        </p:nvSpPr>
        <p:spPr/>
        <p:txBody>
          <a:bodyPr/>
          <a:lstStyle/>
          <a:p>
            <a:fld id="{F9A54B15-5F48-4046-81CE-3F2802D4C2B9}" type="slidenum">
              <a:rPr lang="en-US" smtClean="0"/>
              <a:t>88</a:t>
            </a:fld>
            <a:endParaRPr lang="en-US"/>
          </a:p>
        </p:txBody>
      </p:sp>
    </p:spTree>
    <p:extLst>
      <p:ext uri="{BB962C8B-B14F-4D97-AF65-F5344CB8AC3E}">
        <p14:creationId xmlns:p14="http://schemas.microsoft.com/office/powerpoint/2010/main" val="4038836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https://www.owasp.org/index.php/Top_10_2017-A10-Underprotected_APIs</a:t>
            </a:r>
          </a:p>
        </p:txBody>
      </p:sp>
      <p:sp>
        <p:nvSpPr>
          <p:cNvPr id="4" name="Slide Number Placeholder 3"/>
          <p:cNvSpPr>
            <a:spLocks noGrp="1"/>
          </p:cNvSpPr>
          <p:nvPr>
            <p:ph type="sldNum" sz="quarter" idx="10"/>
          </p:nvPr>
        </p:nvSpPr>
        <p:spPr/>
        <p:txBody>
          <a:bodyPr/>
          <a:lstStyle/>
          <a:p>
            <a:fld id="{F9A54B15-5F48-4046-81CE-3F2802D4C2B9}" type="slidenum">
              <a:rPr lang="en-US" smtClean="0"/>
              <a:t>89</a:t>
            </a:fld>
            <a:endParaRPr lang="en-US"/>
          </a:p>
        </p:txBody>
      </p:sp>
    </p:spTree>
    <p:extLst>
      <p:ext uri="{BB962C8B-B14F-4D97-AF65-F5344CB8AC3E}">
        <p14:creationId xmlns:p14="http://schemas.microsoft.com/office/powerpoint/2010/main" val="162036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https://www.owasp.org/index.php/Top_10_2017-A10-Underprotected_APIs</a:t>
            </a:r>
          </a:p>
        </p:txBody>
      </p:sp>
      <p:sp>
        <p:nvSpPr>
          <p:cNvPr id="4" name="Slide Number Placeholder 3"/>
          <p:cNvSpPr>
            <a:spLocks noGrp="1"/>
          </p:cNvSpPr>
          <p:nvPr>
            <p:ph type="sldNum" sz="quarter" idx="10"/>
          </p:nvPr>
        </p:nvSpPr>
        <p:spPr/>
        <p:txBody>
          <a:bodyPr/>
          <a:lstStyle/>
          <a:p>
            <a:fld id="{F9A54B15-5F48-4046-81CE-3F2802D4C2B9}" type="slidenum">
              <a:rPr lang="en-US" smtClean="0"/>
              <a:t>90</a:t>
            </a:fld>
            <a:endParaRPr lang="en-US"/>
          </a:p>
        </p:txBody>
      </p:sp>
    </p:spTree>
    <p:extLst>
      <p:ext uri="{BB962C8B-B14F-4D97-AF65-F5344CB8AC3E}">
        <p14:creationId xmlns:p14="http://schemas.microsoft.com/office/powerpoint/2010/main" val="1493613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ftp://ftp.inf.puc-rio.br/pub/docs/FomularioSolicitacoes/LuisMarques-12-13-51514.pdf</a:t>
            </a:r>
          </a:p>
        </p:txBody>
      </p:sp>
      <p:sp>
        <p:nvSpPr>
          <p:cNvPr id="4" name="Slide Number Placeholder 3"/>
          <p:cNvSpPr>
            <a:spLocks noGrp="1"/>
          </p:cNvSpPr>
          <p:nvPr>
            <p:ph type="sldNum" sz="quarter" idx="10"/>
          </p:nvPr>
        </p:nvSpPr>
        <p:spPr/>
        <p:txBody>
          <a:bodyPr/>
          <a:lstStyle/>
          <a:p>
            <a:fld id="{F9A54B15-5F48-4046-81CE-3F2802D4C2B9}" type="slidenum">
              <a:rPr lang="en-US" smtClean="0"/>
              <a:t>92</a:t>
            </a:fld>
            <a:endParaRPr lang="en-US"/>
          </a:p>
        </p:txBody>
      </p:sp>
    </p:spTree>
    <p:extLst>
      <p:ext uri="{BB962C8B-B14F-4D97-AF65-F5344CB8AC3E}">
        <p14:creationId xmlns:p14="http://schemas.microsoft.com/office/powerpoint/2010/main" val="2168650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38A4E26-C46D-4C11-B0A9-09FF89EFBA18}"/>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9456F2-A7B3-4FD8-8FD8-56C49A3F440D}"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9090" name="Rectangle 2">
            <a:extLst>
              <a:ext uri="{FF2B5EF4-FFF2-40B4-BE49-F238E27FC236}">
                <a16:creationId xmlns:a16="http://schemas.microsoft.com/office/drawing/2014/main" id="{780A7FB4-AC10-4AD6-A5D6-C854EA7D96B6}"/>
              </a:ext>
            </a:extLst>
          </p:cNvPr>
          <p:cNvSpPr>
            <a:spLocks noGrp="1" noRot="1" noChangeAspect="1" noChangeArrowheads="1" noTextEdit="1"/>
          </p:cNvSpPr>
          <p:nvPr>
            <p:ph type="sldImg"/>
          </p:nvPr>
        </p:nvSpPr>
        <p:spPr>
          <a:ln/>
        </p:spPr>
      </p:sp>
      <p:sp>
        <p:nvSpPr>
          <p:cNvPr id="89091" name="Rectangle 3">
            <a:extLst>
              <a:ext uri="{FF2B5EF4-FFF2-40B4-BE49-F238E27FC236}">
                <a16:creationId xmlns:a16="http://schemas.microsoft.com/office/drawing/2014/main" id="{ADA660A5-3095-499F-BD14-C04AC592FC05}"/>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16262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D2C462C-0CCA-43EC-B4DA-1DBBDB47A5FB}"/>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70C59D5-1CD2-456B-8463-AC13DA1A890D}"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0114" name="Rectangle 2">
            <a:extLst>
              <a:ext uri="{FF2B5EF4-FFF2-40B4-BE49-F238E27FC236}">
                <a16:creationId xmlns:a16="http://schemas.microsoft.com/office/drawing/2014/main" id="{2B80EFB7-008B-4927-A873-10C67C74A629}"/>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2DC13D79-3D98-4C15-83A7-EB03E01BB3A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13365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92C9D1D-0586-4137-9B6D-E583714CA900}"/>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03F9F6-45DB-4948-8071-9B3B9D641C0D}"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1138" name="Rectangle 2">
            <a:extLst>
              <a:ext uri="{FF2B5EF4-FFF2-40B4-BE49-F238E27FC236}">
                <a16:creationId xmlns:a16="http://schemas.microsoft.com/office/drawing/2014/main" id="{6ACB5ADE-0FDB-477C-8B64-5AF90B1FCA9E}"/>
              </a:ext>
            </a:extLst>
          </p:cNvPr>
          <p:cNvSpPr>
            <a:spLocks noGrp="1" noRot="1" noChangeAspect="1" noChangeArrowheads="1" noTextEdit="1"/>
          </p:cNvSpPr>
          <p:nvPr>
            <p:ph type="sldImg"/>
          </p:nvPr>
        </p:nvSpPr>
        <p:spPr>
          <a:ln/>
        </p:spPr>
      </p:sp>
      <p:sp>
        <p:nvSpPr>
          <p:cNvPr id="91139" name="Rectangle 3">
            <a:extLst>
              <a:ext uri="{FF2B5EF4-FFF2-40B4-BE49-F238E27FC236}">
                <a16:creationId xmlns:a16="http://schemas.microsoft.com/office/drawing/2014/main" id="{6FE1F26D-B7FB-45DB-8BAC-0646709E1115}"/>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886DD3B-3025-49C4-AE4A-FB2C3FA6E909}"/>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29A7B0-9B43-4640-9446-E9FCDE85CD5F}"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2162" name="Rectangle 2">
            <a:extLst>
              <a:ext uri="{FF2B5EF4-FFF2-40B4-BE49-F238E27FC236}">
                <a16:creationId xmlns:a16="http://schemas.microsoft.com/office/drawing/2014/main" id="{61465A6B-EA1E-4F48-85D8-ABED614CD109}"/>
              </a:ext>
            </a:extLst>
          </p:cNvPr>
          <p:cNvSpPr>
            <a:spLocks noGrp="1" noRot="1" noChangeAspect="1" noChangeArrowheads="1" noTextEdit="1"/>
          </p:cNvSpPr>
          <p:nvPr>
            <p:ph type="sldImg"/>
          </p:nvPr>
        </p:nvSpPr>
        <p:spPr>
          <a:ln/>
        </p:spPr>
      </p:sp>
      <p:sp>
        <p:nvSpPr>
          <p:cNvPr id="92163" name="Rectangle 3">
            <a:extLst>
              <a:ext uri="{FF2B5EF4-FFF2-40B4-BE49-F238E27FC236}">
                <a16:creationId xmlns:a16="http://schemas.microsoft.com/office/drawing/2014/main" id="{C05EE6E0-93DA-4475-9E4C-0A42F36C49B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47559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BF7FB72-E508-43D6-974C-89F6BCA4497B}"/>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A495F25-9922-4982-B67C-986CBC1EE48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8306" name="Rectangle 2">
            <a:extLst>
              <a:ext uri="{FF2B5EF4-FFF2-40B4-BE49-F238E27FC236}">
                <a16:creationId xmlns:a16="http://schemas.microsoft.com/office/drawing/2014/main" id="{793E5094-B213-4184-B635-13DB56827920}"/>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2222AC44-5618-4FBD-85CE-669F804D1D46}"/>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55403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73EB25E-E0CB-424B-8AC8-B64E324D5ADD}"/>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3572F8B-4C19-4CAE-9AA5-CC4F760C2A05}"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9330" name="Rectangle 2">
            <a:extLst>
              <a:ext uri="{FF2B5EF4-FFF2-40B4-BE49-F238E27FC236}">
                <a16:creationId xmlns:a16="http://schemas.microsoft.com/office/drawing/2014/main" id="{4AD9E022-48E7-45AC-ACE3-A715F790C3A2}"/>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919B75D0-BF1D-4AC0-8279-40B9D4AA910B}"/>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1275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0D07800-94D5-483A-B388-3D1AE8309310}"/>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A62EEA-D074-4712-9FD7-CD9D6DC0EC1D}"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0354" name="Rectangle 2">
            <a:extLst>
              <a:ext uri="{FF2B5EF4-FFF2-40B4-BE49-F238E27FC236}">
                <a16:creationId xmlns:a16="http://schemas.microsoft.com/office/drawing/2014/main" id="{B6C30F15-F13F-4D26-8080-4DFEDFB1AFB6}"/>
              </a:ext>
            </a:extLst>
          </p:cNvPr>
          <p:cNvSpPr>
            <a:spLocks noGrp="1" noRot="1" noChangeAspect="1" noChangeArrowheads="1" noTextEdit="1"/>
          </p:cNvSpPr>
          <p:nvPr>
            <p:ph type="sldImg"/>
          </p:nvPr>
        </p:nvSpPr>
        <p:spPr>
          <a:ln/>
        </p:spPr>
      </p:sp>
      <p:sp>
        <p:nvSpPr>
          <p:cNvPr id="100355" name="Rectangle 3">
            <a:extLst>
              <a:ext uri="{FF2B5EF4-FFF2-40B4-BE49-F238E27FC236}">
                <a16:creationId xmlns:a16="http://schemas.microsoft.com/office/drawing/2014/main" id="{60CF277B-DE7C-44CD-9873-22F2467D92F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72001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E1971029-EE8A-40A2-B374-D560FDD4B2B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7">
                                            <p:txEl>
                                              <p:pRg st="0" end="0"/>
                                            </p:txEl>
                                          </p:spTgt>
                                        </p:tgtEl>
                                        <p:attrNameLst>
                                          <p:attrName>style.visibility</p:attrName>
                                        </p:attrNameLst>
                                      </p:cBhvr>
                                      <p:to>
                                        <p:strVal val="visible"/>
                                      </p:to>
                                    </p:set>
                                    <p:animEffect transition="in" filter="fade">
                                      <p:cBhvr>
                                        <p:cTn id="14" dur="1000">
                                          <p:stCondLst>
                                            <p:cond delay="0"/>
                                          </p:stCondLst>
                                        </p:cTn>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bui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BD889A-FB6C-4E37-B7DB-3947E91DD38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EE5A2A-2E3C-4B81-A4CF-C29F5575CA23}"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648200" y="1600200"/>
            <a:ext cx="40386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457200" y="6248400"/>
            <a:ext cx="21336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B038BA6A-1212-4D35-969B-DACC76C2FD49}"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grpSp>
        <p:nvGrpSpPr>
          <p:cNvPr id="388124" name="Group 28">
            <a:extLst>
              <a:ext uri="{FF2B5EF4-FFF2-40B4-BE49-F238E27FC236}">
                <a16:creationId xmlns:a16="http://schemas.microsoft.com/office/drawing/2014/main" id="{42E02D72-25E6-4A42-B7CE-6A74AD059D64}"/>
              </a:ext>
            </a:extLst>
          </p:cNvPr>
          <p:cNvGrpSpPr>
            <a:grpSpLocks/>
          </p:cNvGrpSpPr>
          <p:nvPr/>
        </p:nvGrpSpPr>
        <p:grpSpPr bwMode="auto">
          <a:xfrm>
            <a:off x="-6350" y="20638"/>
            <a:ext cx="9144000" cy="6858000"/>
            <a:chOff x="0" y="0"/>
            <a:chExt cx="5760" cy="4320"/>
          </a:xfrm>
        </p:grpSpPr>
        <p:sp>
          <p:nvSpPr>
            <p:cNvPr id="388125" name="Freeform 29">
              <a:extLst>
                <a:ext uri="{FF2B5EF4-FFF2-40B4-BE49-F238E27FC236}">
                  <a16:creationId xmlns:a16="http://schemas.microsoft.com/office/drawing/2014/main" id="{C00893E9-DD1F-4206-925B-68F8D732557E}"/>
                </a:ext>
              </a:extLst>
            </p:cNvPr>
            <p:cNvSpPr>
              <a:spLocks/>
            </p:cNvSpPr>
            <p:nvPr/>
          </p:nvSpPr>
          <p:spPr bwMode="hidden">
            <a:xfrm>
              <a:off x="0" y="3072"/>
              <a:ext cx="5760" cy="1248"/>
            </a:xfrm>
            <a:custGeom>
              <a:avLst/>
              <a:gdLst>
                <a:gd name="T0" fmla="*/ 6027 w 6027"/>
                <a:gd name="T1" fmla="*/ 2296 h 2296"/>
                <a:gd name="T2" fmla="*/ 0 w 6027"/>
                <a:gd name="T3" fmla="*/ 2296 h 2296"/>
                <a:gd name="T4" fmla="*/ 0 w 6027"/>
                <a:gd name="T5" fmla="*/ 0 h 2296"/>
                <a:gd name="T6" fmla="*/ 6027 w 6027"/>
                <a:gd name="T7" fmla="*/ 0 h 2296"/>
                <a:gd name="T8" fmla="*/ 6027 w 6027"/>
                <a:gd name="T9" fmla="*/ 2296 h 2296"/>
                <a:gd name="T10" fmla="*/ 6027 w 6027"/>
                <a:gd name="T11" fmla="*/ 2296 h 2296"/>
              </a:gdLst>
              <a:ahLst/>
              <a:cxnLst>
                <a:cxn ang="0">
                  <a:pos x="T0" y="T1"/>
                </a:cxn>
                <a:cxn ang="0">
                  <a:pos x="T2" y="T3"/>
                </a:cxn>
                <a:cxn ang="0">
                  <a:pos x="T4" y="T5"/>
                </a:cxn>
                <a:cxn ang="0">
                  <a:pos x="T6" y="T7"/>
                </a:cxn>
                <a:cxn ang="0">
                  <a:pos x="T8" y="T9"/>
                </a:cxn>
                <a:cxn ang="0">
                  <a:pos x="T10" y="T11"/>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8126" name="Freeform 30">
              <a:extLst>
                <a:ext uri="{FF2B5EF4-FFF2-40B4-BE49-F238E27FC236}">
                  <a16:creationId xmlns:a16="http://schemas.microsoft.com/office/drawing/2014/main" id="{65768B7D-36AD-4F3A-8C5F-2D52F8ED8283}"/>
                </a:ext>
              </a:extLst>
            </p:cNvPr>
            <p:cNvSpPr>
              <a:spLocks/>
            </p:cNvSpPr>
            <p:nvPr/>
          </p:nvSpPr>
          <p:spPr bwMode="hidden">
            <a:xfrm>
              <a:off x="0" y="0"/>
              <a:ext cx="5760" cy="3072"/>
            </a:xfrm>
            <a:custGeom>
              <a:avLst/>
              <a:gdLst>
                <a:gd name="T0" fmla="*/ 6027 w 6027"/>
                <a:gd name="T1" fmla="*/ 2296 h 2296"/>
                <a:gd name="T2" fmla="*/ 0 w 6027"/>
                <a:gd name="T3" fmla="*/ 2296 h 2296"/>
                <a:gd name="T4" fmla="*/ 0 w 6027"/>
                <a:gd name="T5" fmla="*/ 0 h 2296"/>
                <a:gd name="T6" fmla="*/ 6027 w 6027"/>
                <a:gd name="T7" fmla="*/ 0 h 2296"/>
                <a:gd name="T8" fmla="*/ 6027 w 6027"/>
                <a:gd name="T9" fmla="*/ 2296 h 2296"/>
                <a:gd name="T10" fmla="*/ 6027 w 6027"/>
                <a:gd name="T11" fmla="*/ 2296 h 2296"/>
              </a:gdLst>
              <a:ahLst/>
              <a:cxnLst>
                <a:cxn ang="0">
                  <a:pos x="T0" y="T1"/>
                </a:cxn>
                <a:cxn ang="0">
                  <a:pos x="T2" y="T3"/>
                </a:cxn>
                <a:cxn ang="0">
                  <a:pos x="T4" y="T5"/>
                </a:cxn>
                <a:cxn ang="0">
                  <a:pos x="T6" y="T7"/>
                </a:cxn>
                <a:cxn ang="0">
                  <a:pos x="T8" y="T9"/>
                </a:cxn>
                <a:cxn ang="0">
                  <a:pos x="T10" y="T11"/>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amma/>
                    <a:shade val="46275"/>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88127" name="Freeform 31">
            <a:extLst>
              <a:ext uri="{FF2B5EF4-FFF2-40B4-BE49-F238E27FC236}">
                <a16:creationId xmlns:a16="http://schemas.microsoft.com/office/drawing/2014/main" id="{63192EDE-7762-454B-BEF4-424C77EE6397}"/>
              </a:ext>
            </a:extLst>
          </p:cNvPr>
          <p:cNvSpPr>
            <a:spLocks/>
          </p:cNvSpPr>
          <p:nvPr/>
        </p:nvSpPr>
        <p:spPr bwMode="hidden">
          <a:xfrm>
            <a:off x="6242050" y="6269038"/>
            <a:ext cx="2895600" cy="609600"/>
          </a:xfrm>
          <a:custGeom>
            <a:avLst/>
            <a:gdLst>
              <a:gd name="T0" fmla="*/ 5748 w 5748"/>
              <a:gd name="T1" fmla="*/ 246 h 246"/>
              <a:gd name="T2" fmla="*/ 0 w 5748"/>
              <a:gd name="T3" fmla="*/ 246 h 246"/>
              <a:gd name="T4" fmla="*/ 0 w 5748"/>
              <a:gd name="T5" fmla="*/ 0 h 246"/>
              <a:gd name="T6" fmla="*/ 5748 w 5748"/>
              <a:gd name="T7" fmla="*/ 0 h 246"/>
              <a:gd name="T8" fmla="*/ 5748 w 5748"/>
              <a:gd name="T9" fmla="*/ 246 h 246"/>
              <a:gd name="T10" fmla="*/ 5748 w 5748"/>
              <a:gd name="T11" fmla="*/ 246 h 246"/>
            </a:gdLst>
            <a:ahLst/>
            <a:cxnLst>
              <a:cxn ang="0">
                <a:pos x="T0" y="T1"/>
              </a:cxn>
              <a:cxn ang="0">
                <a:pos x="T2" y="T3"/>
              </a:cxn>
              <a:cxn ang="0">
                <a:pos x="T4" y="T5"/>
              </a:cxn>
              <a:cxn ang="0">
                <a:pos x="T6" y="T7"/>
              </a:cxn>
              <a:cxn ang="0">
                <a:pos x="T8" y="T9"/>
              </a:cxn>
              <a:cxn ang="0">
                <a:pos x="T10" y="T11"/>
              </a:cxn>
            </a:cxnLst>
            <a:rect l="0" t="0" r="r" b="b"/>
            <a:pathLst>
              <a:path w="5748" h="246">
                <a:moveTo>
                  <a:pt x="5748" y="246"/>
                </a:moveTo>
                <a:lnTo>
                  <a:pt x="0" y="246"/>
                </a:lnTo>
                <a:lnTo>
                  <a:pt x="0" y="0"/>
                </a:lnTo>
                <a:lnTo>
                  <a:pt x="5748" y="0"/>
                </a:lnTo>
                <a:lnTo>
                  <a:pt x="5748" y="246"/>
                </a:lnTo>
                <a:lnTo>
                  <a:pt x="5748" y="246"/>
                </a:lnTo>
                <a:close/>
              </a:path>
            </a:pathLst>
          </a:cu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88103" name="Group 7">
            <a:extLst>
              <a:ext uri="{FF2B5EF4-FFF2-40B4-BE49-F238E27FC236}">
                <a16:creationId xmlns:a16="http://schemas.microsoft.com/office/drawing/2014/main" id="{B691FC24-DF6C-4E34-85C3-48B44437AE37}"/>
              </a:ext>
            </a:extLst>
          </p:cNvPr>
          <p:cNvGrpSpPr>
            <a:grpSpLocks/>
          </p:cNvGrpSpPr>
          <p:nvPr/>
        </p:nvGrpSpPr>
        <p:grpSpPr bwMode="auto">
          <a:xfrm>
            <a:off x="-1588" y="6034088"/>
            <a:ext cx="7845426" cy="850900"/>
            <a:chOff x="0" y="3792"/>
            <a:chExt cx="4942" cy="536"/>
          </a:xfrm>
        </p:grpSpPr>
        <p:sp>
          <p:nvSpPr>
            <p:cNvPr id="388104" name="Freeform 8">
              <a:extLst>
                <a:ext uri="{FF2B5EF4-FFF2-40B4-BE49-F238E27FC236}">
                  <a16:creationId xmlns:a16="http://schemas.microsoft.com/office/drawing/2014/main" id="{3B431F2B-CC84-4493-8470-456267F0992D}"/>
                </a:ext>
              </a:extLst>
            </p:cNvPr>
            <p:cNvSpPr>
              <a:spLocks/>
            </p:cNvSpPr>
            <p:nvPr userDrawn="1"/>
          </p:nvSpPr>
          <p:spPr bwMode="ltGray">
            <a:xfrm>
              <a:off x="1488" y="3792"/>
              <a:ext cx="3240" cy="536"/>
            </a:xfrm>
            <a:custGeom>
              <a:avLst/>
              <a:gdLst>
                <a:gd name="T0" fmla="*/ 3132 w 3240"/>
                <a:gd name="T1" fmla="*/ 469 h 536"/>
                <a:gd name="T2" fmla="*/ 2995 w 3240"/>
                <a:gd name="T3" fmla="*/ 395 h 536"/>
                <a:gd name="T4" fmla="*/ 2911 w 3240"/>
                <a:gd name="T5" fmla="*/ 375 h 536"/>
                <a:gd name="T6" fmla="*/ 2678 w 3240"/>
                <a:gd name="T7" fmla="*/ 228 h 536"/>
                <a:gd name="T8" fmla="*/ 2553 w 3240"/>
                <a:gd name="T9" fmla="*/ 74 h 536"/>
                <a:gd name="T10" fmla="*/ 2457 w 3240"/>
                <a:gd name="T11" fmla="*/ 7 h 536"/>
                <a:gd name="T12" fmla="*/ 2403 w 3240"/>
                <a:gd name="T13" fmla="*/ 47 h 536"/>
                <a:gd name="T14" fmla="*/ 2289 w 3240"/>
                <a:gd name="T15" fmla="*/ 74 h 536"/>
                <a:gd name="T16" fmla="*/ 2134 w 3240"/>
                <a:gd name="T17" fmla="*/ 74 h 536"/>
                <a:gd name="T18" fmla="*/ 2044 w 3240"/>
                <a:gd name="T19" fmla="*/ 128 h 536"/>
                <a:gd name="T20" fmla="*/ 1775 w 3240"/>
                <a:gd name="T21" fmla="*/ 222 h 536"/>
                <a:gd name="T22" fmla="*/ 1602 w 3240"/>
                <a:gd name="T23" fmla="*/ 181 h 536"/>
                <a:gd name="T24" fmla="*/ 1560 w 3240"/>
                <a:gd name="T25" fmla="*/ 101 h 536"/>
                <a:gd name="T26" fmla="*/ 1542 w 3240"/>
                <a:gd name="T27" fmla="*/ 87 h 536"/>
                <a:gd name="T28" fmla="*/ 1446 w 3240"/>
                <a:gd name="T29" fmla="*/ 60 h 536"/>
                <a:gd name="T30" fmla="*/ 1375 w 3240"/>
                <a:gd name="T31" fmla="*/ 74 h 536"/>
                <a:gd name="T32" fmla="*/ 1309 w 3240"/>
                <a:gd name="T33" fmla="*/ 87 h 536"/>
                <a:gd name="T34" fmla="*/ 1243 w 3240"/>
                <a:gd name="T35" fmla="*/ 13 h 536"/>
                <a:gd name="T36" fmla="*/ 1225 w 3240"/>
                <a:gd name="T37" fmla="*/ 0 h 536"/>
                <a:gd name="T38" fmla="*/ 1189 w 3240"/>
                <a:gd name="T39" fmla="*/ 0 h 536"/>
                <a:gd name="T40" fmla="*/ 1106 w 3240"/>
                <a:gd name="T41" fmla="*/ 34 h 536"/>
                <a:gd name="T42" fmla="*/ 1106 w 3240"/>
                <a:gd name="T43" fmla="*/ 34 h 536"/>
                <a:gd name="T44" fmla="*/ 1094 w 3240"/>
                <a:gd name="T45" fmla="*/ 40 h 536"/>
                <a:gd name="T46" fmla="*/ 1070 w 3240"/>
                <a:gd name="T47" fmla="*/ 54 h 536"/>
                <a:gd name="T48" fmla="*/ 1034 w 3240"/>
                <a:gd name="T49" fmla="*/ 74 h 536"/>
                <a:gd name="T50" fmla="*/ 1004 w 3240"/>
                <a:gd name="T51" fmla="*/ 74 h 536"/>
                <a:gd name="T52" fmla="*/ 986 w 3240"/>
                <a:gd name="T53" fmla="*/ 74 h 536"/>
                <a:gd name="T54" fmla="*/ 956 w 3240"/>
                <a:gd name="T55" fmla="*/ 81 h 536"/>
                <a:gd name="T56" fmla="*/ 920 w 3240"/>
                <a:gd name="T57" fmla="*/ 94 h 536"/>
                <a:gd name="T58" fmla="*/ 884 w 3240"/>
                <a:gd name="T59" fmla="*/ 107 h 536"/>
                <a:gd name="T60" fmla="*/ 843 w 3240"/>
                <a:gd name="T61" fmla="*/ 128 h 536"/>
                <a:gd name="T62" fmla="*/ 813 w 3240"/>
                <a:gd name="T63" fmla="*/ 141 h 536"/>
                <a:gd name="T64" fmla="*/ 789 w 3240"/>
                <a:gd name="T65" fmla="*/ 148 h 536"/>
                <a:gd name="T66" fmla="*/ 783 w 3240"/>
                <a:gd name="T67" fmla="*/ 154 h 536"/>
                <a:gd name="T68" fmla="*/ 556 w 3240"/>
                <a:gd name="T69" fmla="*/ 228 h 536"/>
                <a:gd name="T70" fmla="*/ 394 w 3240"/>
                <a:gd name="T71" fmla="*/ 294 h 536"/>
                <a:gd name="T72" fmla="*/ 107 w 3240"/>
                <a:gd name="T73" fmla="*/ 462 h 536"/>
                <a:gd name="T74" fmla="*/ 0 w 3240"/>
                <a:gd name="T75" fmla="*/ 536 h 536"/>
                <a:gd name="T76" fmla="*/ 3240 w 3240"/>
                <a:gd name="T77" fmla="*/ 536 h 536"/>
                <a:gd name="T78" fmla="*/ 3132 w 3240"/>
                <a:gd name="T79" fmla="*/ 469 h 536"/>
                <a:gd name="T80" fmla="*/ 3132 w 3240"/>
                <a:gd name="T81" fmla="*/ 469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88105" name="Group 9">
              <a:extLst>
                <a:ext uri="{FF2B5EF4-FFF2-40B4-BE49-F238E27FC236}">
                  <a16:creationId xmlns:a16="http://schemas.microsoft.com/office/drawing/2014/main" id="{AEA527E0-9863-4B6E-9D43-CF07ADC64FA6}"/>
                </a:ext>
              </a:extLst>
            </p:cNvPr>
            <p:cNvGrpSpPr>
              <a:grpSpLocks/>
            </p:cNvGrpSpPr>
            <p:nvPr userDrawn="1"/>
          </p:nvGrpSpPr>
          <p:grpSpPr bwMode="auto">
            <a:xfrm>
              <a:off x="2486" y="3792"/>
              <a:ext cx="2456" cy="536"/>
              <a:chOff x="2486" y="3792"/>
              <a:chExt cx="2456" cy="536"/>
            </a:xfrm>
          </p:grpSpPr>
          <p:sp>
            <p:nvSpPr>
              <p:cNvPr id="388106" name="Freeform 10">
                <a:extLst>
                  <a:ext uri="{FF2B5EF4-FFF2-40B4-BE49-F238E27FC236}">
                    <a16:creationId xmlns:a16="http://schemas.microsoft.com/office/drawing/2014/main" id="{64D587FD-138D-4E29-92DF-EFB924F0E124}"/>
                  </a:ext>
                </a:extLst>
              </p:cNvPr>
              <p:cNvSpPr>
                <a:spLocks/>
              </p:cNvSpPr>
              <p:nvPr userDrawn="1"/>
            </p:nvSpPr>
            <p:spPr bwMode="ltGray">
              <a:xfrm>
                <a:off x="3948" y="3799"/>
                <a:ext cx="994" cy="529"/>
              </a:xfrm>
              <a:custGeom>
                <a:avLst/>
                <a:gdLst>
                  <a:gd name="T0" fmla="*/ 636 w 994"/>
                  <a:gd name="T1" fmla="*/ 373 h 529"/>
                  <a:gd name="T2" fmla="*/ 495 w 994"/>
                  <a:gd name="T3" fmla="*/ 370 h 529"/>
                  <a:gd name="T4" fmla="*/ 280 w 994"/>
                  <a:gd name="T5" fmla="*/ 249 h 529"/>
                  <a:gd name="T6" fmla="*/ 127 w 994"/>
                  <a:gd name="T7" fmla="*/ 66 h 529"/>
                  <a:gd name="T8" fmla="*/ 0 w 994"/>
                  <a:gd name="T9" fmla="*/ 0 h 529"/>
                  <a:gd name="T10" fmla="*/ 22 w 994"/>
                  <a:gd name="T11" fmla="*/ 26 h 529"/>
                  <a:gd name="T12" fmla="*/ 0 w 994"/>
                  <a:gd name="T13" fmla="*/ 65 h 529"/>
                  <a:gd name="T14" fmla="*/ 30 w 994"/>
                  <a:gd name="T15" fmla="*/ 119 h 529"/>
                  <a:gd name="T16" fmla="*/ 75 w 994"/>
                  <a:gd name="T17" fmla="*/ 243 h 529"/>
                  <a:gd name="T18" fmla="*/ 45 w 994"/>
                  <a:gd name="T19" fmla="*/ 422 h 529"/>
                  <a:gd name="T20" fmla="*/ 200 w 994"/>
                  <a:gd name="T21" fmla="*/ 329 h 529"/>
                  <a:gd name="T22" fmla="*/ 592 w 994"/>
                  <a:gd name="T23" fmla="*/ 527 h 529"/>
                  <a:gd name="T24" fmla="*/ 994 w 994"/>
                  <a:gd name="T25" fmla="*/ 529 h 529"/>
                  <a:gd name="T26" fmla="*/ 828 w 994"/>
                  <a:gd name="T27" fmla="*/ 473 h 529"/>
                  <a:gd name="T28" fmla="*/ 636 w 994"/>
                  <a:gd name="T29" fmla="*/ 373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4" h="529">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592" y="527"/>
                    </a:lnTo>
                    <a:lnTo>
                      <a:pt x="994" y="529"/>
                    </a:lnTo>
                    <a:lnTo>
                      <a:pt x="828" y="473"/>
                    </a:lnTo>
                    <a:lnTo>
                      <a:pt x="636" y="37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8107" name="Freeform 11">
                <a:extLst>
                  <a:ext uri="{FF2B5EF4-FFF2-40B4-BE49-F238E27FC236}">
                    <a16:creationId xmlns:a16="http://schemas.microsoft.com/office/drawing/2014/main" id="{9224E499-3FF0-4C91-8456-C9C10BBD9264}"/>
                  </a:ext>
                </a:extLst>
              </p:cNvPr>
              <p:cNvSpPr>
                <a:spLocks/>
              </p:cNvSpPr>
              <p:nvPr userDrawn="1"/>
            </p:nvSpPr>
            <p:spPr bwMode="ltGray">
              <a:xfrm>
                <a:off x="2677" y="3792"/>
                <a:ext cx="186" cy="395"/>
              </a:xfrm>
              <a:custGeom>
                <a:avLst/>
                <a:gdLst>
                  <a:gd name="T0" fmla="*/ 36 w 186"/>
                  <a:gd name="T1" fmla="*/ 0 h 353"/>
                  <a:gd name="T2" fmla="*/ 54 w 186"/>
                  <a:gd name="T3" fmla="*/ 18 h 353"/>
                  <a:gd name="T4" fmla="*/ 24 w 186"/>
                  <a:gd name="T5" fmla="*/ 30 h 353"/>
                  <a:gd name="T6" fmla="*/ 18 w 186"/>
                  <a:gd name="T7" fmla="*/ 66 h 353"/>
                  <a:gd name="T8" fmla="*/ 42 w 186"/>
                  <a:gd name="T9" fmla="*/ 114 h 353"/>
                  <a:gd name="T10" fmla="*/ 48 w 186"/>
                  <a:gd name="T11" fmla="*/ 162 h 353"/>
                  <a:gd name="T12" fmla="*/ 0 w 186"/>
                  <a:gd name="T13" fmla="*/ 353 h 353"/>
                  <a:gd name="T14" fmla="*/ 54 w 186"/>
                  <a:gd name="T15" fmla="*/ 233 h 353"/>
                  <a:gd name="T16" fmla="*/ 84 w 186"/>
                  <a:gd name="T17" fmla="*/ 216 h 353"/>
                  <a:gd name="T18" fmla="*/ 126 w 186"/>
                  <a:gd name="T19" fmla="*/ 126 h 353"/>
                  <a:gd name="T20" fmla="*/ 144 w 186"/>
                  <a:gd name="T21" fmla="*/ 120 h 353"/>
                  <a:gd name="T22" fmla="*/ 144 w 186"/>
                  <a:gd name="T23" fmla="*/ 90 h 353"/>
                  <a:gd name="T24" fmla="*/ 186 w 186"/>
                  <a:gd name="T25" fmla="*/ 66 h 353"/>
                  <a:gd name="T26" fmla="*/ 162 w 186"/>
                  <a:gd name="T27" fmla="*/ 60 h 353"/>
                  <a:gd name="T28" fmla="*/ 36 w 186"/>
                  <a:gd name="T29" fmla="*/ 0 h 353"/>
                  <a:gd name="T30" fmla="*/ 36 w 186"/>
                  <a:gd name="T31"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lnTo>
                      <a:pt x="3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8108" name="Freeform 12">
                <a:extLst>
                  <a:ext uri="{FF2B5EF4-FFF2-40B4-BE49-F238E27FC236}">
                    <a16:creationId xmlns:a16="http://schemas.microsoft.com/office/drawing/2014/main" id="{242123E9-9FDF-41DF-9FFA-D0EDD81942FF}"/>
                  </a:ext>
                </a:extLst>
              </p:cNvPr>
              <p:cNvSpPr>
                <a:spLocks/>
              </p:cNvSpPr>
              <p:nvPr userDrawn="1"/>
            </p:nvSpPr>
            <p:spPr bwMode="ltGray">
              <a:xfrm>
                <a:off x="3030" y="3893"/>
                <a:ext cx="378" cy="271"/>
              </a:xfrm>
              <a:custGeom>
                <a:avLst/>
                <a:gdLst>
                  <a:gd name="T0" fmla="*/ 18 w 378"/>
                  <a:gd name="T1" fmla="*/ 0 h 271"/>
                  <a:gd name="T2" fmla="*/ 12 w 378"/>
                  <a:gd name="T3" fmla="*/ 13 h 271"/>
                  <a:gd name="T4" fmla="*/ 0 w 378"/>
                  <a:gd name="T5" fmla="*/ 40 h 271"/>
                  <a:gd name="T6" fmla="*/ 60 w 378"/>
                  <a:gd name="T7" fmla="*/ 121 h 271"/>
                  <a:gd name="T8" fmla="*/ 310 w 378"/>
                  <a:gd name="T9" fmla="*/ 271 h 271"/>
                  <a:gd name="T10" fmla="*/ 290 w 378"/>
                  <a:gd name="T11" fmla="*/ 139 h 271"/>
                  <a:gd name="T12" fmla="*/ 378 w 378"/>
                  <a:gd name="T13" fmla="*/ 76 h 271"/>
                  <a:gd name="T14" fmla="*/ 251 w 378"/>
                  <a:gd name="T15" fmla="*/ 94 h 271"/>
                  <a:gd name="T16" fmla="*/ 90 w 378"/>
                  <a:gd name="T17" fmla="*/ 54 h 271"/>
                  <a:gd name="T18" fmla="*/ 18 w 378"/>
                  <a:gd name="T19" fmla="*/ 0 h 271"/>
                  <a:gd name="T20" fmla="*/ 18 w 378"/>
                  <a:gd name="T21"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lnTo>
                      <a:pt x="18"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8109" name="Freeform 13">
                <a:extLst>
                  <a:ext uri="{FF2B5EF4-FFF2-40B4-BE49-F238E27FC236}">
                    <a16:creationId xmlns:a16="http://schemas.microsoft.com/office/drawing/2014/main" id="{E6E0F827-EB7A-41CB-8566-1CB4F5430BFE}"/>
                  </a:ext>
                </a:extLst>
              </p:cNvPr>
              <p:cNvSpPr>
                <a:spLocks/>
              </p:cNvSpPr>
              <p:nvPr userDrawn="1"/>
            </p:nvSpPr>
            <p:spPr bwMode="ltGray">
              <a:xfrm>
                <a:off x="3628" y="3866"/>
                <a:ext cx="155" cy="74"/>
              </a:xfrm>
              <a:custGeom>
                <a:avLst/>
                <a:gdLst>
                  <a:gd name="T0" fmla="*/ 114 w 155"/>
                  <a:gd name="T1" fmla="*/ 0 h 66"/>
                  <a:gd name="T2" fmla="*/ 0 w 155"/>
                  <a:gd name="T3" fmla="*/ 0 h 66"/>
                  <a:gd name="T4" fmla="*/ 0 w 155"/>
                  <a:gd name="T5" fmla="*/ 0 h 66"/>
                  <a:gd name="T6" fmla="*/ 6 w 155"/>
                  <a:gd name="T7" fmla="*/ 6 h 66"/>
                  <a:gd name="T8" fmla="*/ 6 w 155"/>
                  <a:gd name="T9" fmla="*/ 18 h 66"/>
                  <a:gd name="T10" fmla="*/ 0 w 155"/>
                  <a:gd name="T11" fmla="*/ 24 h 66"/>
                  <a:gd name="T12" fmla="*/ 78 w 155"/>
                  <a:gd name="T13" fmla="*/ 60 h 66"/>
                  <a:gd name="T14" fmla="*/ 96 w 155"/>
                  <a:gd name="T15" fmla="*/ 42 h 66"/>
                  <a:gd name="T16" fmla="*/ 155 w 155"/>
                  <a:gd name="T17" fmla="*/ 66 h 66"/>
                  <a:gd name="T18" fmla="*/ 126 w 155"/>
                  <a:gd name="T19" fmla="*/ 24 h 66"/>
                  <a:gd name="T20" fmla="*/ 149 w 155"/>
                  <a:gd name="T21" fmla="*/ 0 h 66"/>
                  <a:gd name="T22" fmla="*/ 114 w 155"/>
                  <a:gd name="T23" fmla="*/ 0 h 66"/>
                  <a:gd name="T24" fmla="*/ 114 w 155"/>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66">
                    <a:moveTo>
                      <a:pt x="114" y="0"/>
                    </a:moveTo>
                    <a:lnTo>
                      <a:pt x="0" y="0"/>
                    </a:lnTo>
                    <a:lnTo>
                      <a:pt x="0" y="0"/>
                    </a:lnTo>
                    <a:lnTo>
                      <a:pt x="6" y="6"/>
                    </a:lnTo>
                    <a:lnTo>
                      <a:pt x="6" y="18"/>
                    </a:lnTo>
                    <a:lnTo>
                      <a:pt x="0" y="24"/>
                    </a:lnTo>
                    <a:lnTo>
                      <a:pt x="78" y="60"/>
                    </a:lnTo>
                    <a:lnTo>
                      <a:pt x="96" y="42"/>
                    </a:lnTo>
                    <a:lnTo>
                      <a:pt x="155" y="66"/>
                    </a:lnTo>
                    <a:lnTo>
                      <a:pt x="126" y="24"/>
                    </a:lnTo>
                    <a:lnTo>
                      <a:pt x="149" y="0"/>
                    </a:lnTo>
                    <a:lnTo>
                      <a:pt x="114" y="0"/>
                    </a:lnTo>
                    <a:lnTo>
                      <a:pt x="114"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8110" name="Freeform 14">
                <a:extLst>
                  <a:ext uri="{FF2B5EF4-FFF2-40B4-BE49-F238E27FC236}">
                    <a16:creationId xmlns:a16="http://schemas.microsoft.com/office/drawing/2014/main" id="{4C49D0AD-CA97-4F8A-B170-8A4A1A6A588E}"/>
                  </a:ext>
                </a:extLst>
              </p:cNvPr>
              <p:cNvSpPr>
                <a:spLocks/>
              </p:cNvSpPr>
              <p:nvPr userDrawn="1"/>
            </p:nvSpPr>
            <p:spPr bwMode="ltGray">
              <a:xfrm>
                <a:off x="2486" y="3859"/>
                <a:ext cx="42" cy="81"/>
              </a:xfrm>
              <a:custGeom>
                <a:avLst/>
                <a:gdLst>
                  <a:gd name="T0" fmla="*/ 6 w 42"/>
                  <a:gd name="T1" fmla="*/ 36 h 72"/>
                  <a:gd name="T2" fmla="*/ 0 w 42"/>
                  <a:gd name="T3" fmla="*/ 18 h 72"/>
                  <a:gd name="T4" fmla="*/ 12 w 42"/>
                  <a:gd name="T5" fmla="*/ 6 h 72"/>
                  <a:gd name="T6" fmla="*/ 0 w 42"/>
                  <a:gd name="T7" fmla="*/ 6 h 72"/>
                  <a:gd name="T8" fmla="*/ 12 w 42"/>
                  <a:gd name="T9" fmla="*/ 6 h 72"/>
                  <a:gd name="T10" fmla="*/ 24 w 42"/>
                  <a:gd name="T11" fmla="*/ 6 h 72"/>
                  <a:gd name="T12" fmla="*/ 36 w 42"/>
                  <a:gd name="T13" fmla="*/ 6 h 72"/>
                  <a:gd name="T14" fmla="*/ 42 w 42"/>
                  <a:gd name="T15" fmla="*/ 0 h 72"/>
                  <a:gd name="T16" fmla="*/ 30 w 42"/>
                  <a:gd name="T17" fmla="*/ 18 h 72"/>
                  <a:gd name="T18" fmla="*/ 42 w 42"/>
                  <a:gd name="T19" fmla="*/ 48 h 72"/>
                  <a:gd name="T20" fmla="*/ 12 w 42"/>
                  <a:gd name="T21" fmla="*/ 72 h 72"/>
                  <a:gd name="T22" fmla="*/ 6 w 42"/>
                  <a:gd name="T23" fmla="*/ 36 h 72"/>
                  <a:gd name="T24" fmla="*/ 6 w 42"/>
                  <a:gd name="T25"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lnTo>
                      <a:pt x="6" y="3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88111" name="Freeform 15">
              <a:extLst>
                <a:ext uri="{FF2B5EF4-FFF2-40B4-BE49-F238E27FC236}">
                  <a16:creationId xmlns:a16="http://schemas.microsoft.com/office/drawing/2014/main" id="{1C65B5A7-D00B-43D0-B211-DD21BF9DF1DE}"/>
                </a:ext>
              </a:extLst>
            </p:cNvPr>
            <p:cNvSpPr>
              <a:spLocks/>
            </p:cNvSpPr>
            <p:nvPr userDrawn="1"/>
          </p:nvSpPr>
          <p:spPr bwMode="ltGray">
            <a:xfrm>
              <a:off x="0" y="3792"/>
              <a:ext cx="3976" cy="535"/>
            </a:xfrm>
            <a:custGeom>
              <a:avLst/>
              <a:gdLst>
                <a:gd name="T0" fmla="*/ 3976 w 3976"/>
                <a:gd name="T1" fmla="*/ 527 h 527"/>
                <a:gd name="T2" fmla="*/ 3970 w 3976"/>
                <a:gd name="T3" fmla="*/ 527 h 527"/>
                <a:gd name="T4" fmla="*/ 3844 w 3976"/>
                <a:gd name="T5" fmla="*/ 509 h 527"/>
                <a:gd name="T6" fmla="*/ 2487 w 3976"/>
                <a:gd name="T7" fmla="*/ 305 h 527"/>
                <a:gd name="T8" fmla="*/ 2039 w 3976"/>
                <a:gd name="T9" fmla="*/ 36 h 527"/>
                <a:gd name="T10" fmla="*/ 1907 w 3976"/>
                <a:gd name="T11" fmla="*/ 24 h 527"/>
                <a:gd name="T12" fmla="*/ 1883 w 3976"/>
                <a:gd name="T13" fmla="*/ 54 h 527"/>
                <a:gd name="T14" fmla="*/ 1859 w 3976"/>
                <a:gd name="T15" fmla="*/ 54 h 527"/>
                <a:gd name="T16" fmla="*/ 1830 w 3976"/>
                <a:gd name="T17" fmla="*/ 30 h 527"/>
                <a:gd name="T18" fmla="*/ 1704 w 3976"/>
                <a:gd name="T19" fmla="*/ 102 h 527"/>
                <a:gd name="T20" fmla="*/ 1608 w 3976"/>
                <a:gd name="T21" fmla="*/ 126 h 527"/>
                <a:gd name="T22" fmla="*/ 1561 w 3976"/>
                <a:gd name="T23" fmla="*/ 132 h 527"/>
                <a:gd name="T24" fmla="*/ 1495 w 3976"/>
                <a:gd name="T25" fmla="*/ 102 h 527"/>
                <a:gd name="T26" fmla="*/ 1357 w 3976"/>
                <a:gd name="T27" fmla="*/ 126 h 527"/>
                <a:gd name="T28" fmla="*/ 1285 w 3976"/>
                <a:gd name="T29" fmla="*/ 24 h 527"/>
                <a:gd name="T30" fmla="*/ 1280 w 3976"/>
                <a:gd name="T31" fmla="*/ 18 h 527"/>
                <a:gd name="T32" fmla="*/ 1262 w 3976"/>
                <a:gd name="T33" fmla="*/ 12 h 527"/>
                <a:gd name="T34" fmla="*/ 1238 w 3976"/>
                <a:gd name="T35" fmla="*/ 6 h 527"/>
                <a:gd name="T36" fmla="*/ 1220 w 3976"/>
                <a:gd name="T37" fmla="*/ 0 h 527"/>
                <a:gd name="T38" fmla="*/ 1196 w 3976"/>
                <a:gd name="T39" fmla="*/ 0 h 527"/>
                <a:gd name="T40" fmla="*/ 1166 w 3976"/>
                <a:gd name="T41" fmla="*/ 0 h 527"/>
                <a:gd name="T42" fmla="*/ 1142 w 3976"/>
                <a:gd name="T43" fmla="*/ 0 h 527"/>
                <a:gd name="T44" fmla="*/ 1136 w 3976"/>
                <a:gd name="T45" fmla="*/ 0 h 527"/>
                <a:gd name="T46" fmla="*/ 1130 w 3976"/>
                <a:gd name="T47" fmla="*/ 0 h 527"/>
                <a:gd name="T48" fmla="*/ 1124 w 3976"/>
                <a:gd name="T49" fmla="*/ 6 h 527"/>
                <a:gd name="T50" fmla="*/ 1118 w 3976"/>
                <a:gd name="T51" fmla="*/ 12 h 527"/>
                <a:gd name="T52" fmla="*/ 1100 w 3976"/>
                <a:gd name="T53" fmla="*/ 18 h 527"/>
                <a:gd name="T54" fmla="*/ 1088 w 3976"/>
                <a:gd name="T55" fmla="*/ 18 h 527"/>
                <a:gd name="T56" fmla="*/ 1070 w 3976"/>
                <a:gd name="T57" fmla="*/ 24 h 527"/>
                <a:gd name="T58" fmla="*/ 1052 w 3976"/>
                <a:gd name="T59" fmla="*/ 30 h 527"/>
                <a:gd name="T60" fmla="*/ 1034 w 3976"/>
                <a:gd name="T61" fmla="*/ 36 h 527"/>
                <a:gd name="T62" fmla="*/ 1028 w 3976"/>
                <a:gd name="T63" fmla="*/ 42 h 527"/>
                <a:gd name="T64" fmla="*/ 969 w 3976"/>
                <a:gd name="T65" fmla="*/ 60 h 527"/>
                <a:gd name="T66" fmla="*/ 921 w 3976"/>
                <a:gd name="T67" fmla="*/ 72 h 527"/>
                <a:gd name="T68" fmla="*/ 855 w 3976"/>
                <a:gd name="T69" fmla="*/ 48 h 527"/>
                <a:gd name="T70" fmla="*/ 825 w 3976"/>
                <a:gd name="T71" fmla="*/ 48 h 527"/>
                <a:gd name="T72" fmla="*/ 759 w 3976"/>
                <a:gd name="T73" fmla="*/ 72 h 527"/>
                <a:gd name="T74" fmla="*/ 735 w 3976"/>
                <a:gd name="T75" fmla="*/ 72 h 527"/>
                <a:gd name="T76" fmla="*/ 706 w 3976"/>
                <a:gd name="T77" fmla="*/ 60 h 527"/>
                <a:gd name="T78" fmla="*/ 640 w 3976"/>
                <a:gd name="T79" fmla="*/ 60 h 527"/>
                <a:gd name="T80" fmla="*/ 544 w 3976"/>
                <a:gd name="T81" fmla="*/ 72 h 527"/>
                <a:gd name="T82" fmla="*/ 389 w 3976"/>
                <a:gd name="T83" fmla="*/ 18 h 527"/>
                <a:gd name="T84" fmla="*/ 323 w 3976"/>
                <a:gd name="T85" fmla="*/ 60 h 527"/>
                <a:gd name="T86" fmla="*/ 317 w 3976"/>
                <a:gd name="T87" fmla="*/ 60 h 527"/>
                <a:gd name="T88" fmla="*/ 305 w 3976"/>
                <a:gd name="T89" fmla="*/ 72 h 527"/>
                <a:gd name="T90" fmla="*/ 287 w 3976"/>
                <a:gd name="T91" fmla="*/ 78 h 527"/>
                <a:gd name="T92" fmla="*/ 263 w 3976"/>
                <a:gd name="T93" fmla="*/ 90 h 527"/>
                <a:gd name="T94" fmla="*/ 203 w 3976"/>
                <a:gd name="T95" fmla="*/ 120 h 527"/>
                <a:gd name="T96" fmla="*/ 149 w 3976"/>
                <a:gd name="T97" fmla="*/ 150 h 527"/>
                <a:gd name="T98" fmla="*/ 78 w 3976"/>
                <a:gd name="T99" fmla="*/ 168 h 527"/>
                <a:gd name="T100" fmla="*/ 0 w 3976"/>
                <a:gd name="T101" fmla="*/ 180 h 527"/>
                <a:gd name="T102" fmla="*/ 0 w 3976"/>
                <a:gd name="T103" fmla="*/ 527 h 527"/>
                <a:gd name="T104" fmla="*/ 1010 w 3976"/>
                <a:gd name="T105" fmla="*/ 527 h 527"/>
                <a:gd name="T106" fmla="*/ 3725 w 3976"/>
                <a:gd name="T107" fmla="*/ 527 h 527"/>
                <a:gd name="T108" fmla="*/ 3976 w 3976"/>
                <a:gd name="T109" fmla="*/ 527 h 527"/>
                <a:gd name="T110" fmla="*/ 3976 w 3976"/>
                <a:gd name="T111"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88112" name="Group 16">
            <a:extLst>
              <a:ext uri="{FF2B5EF4-FFF2-40B4-BE49-F238E27FC236}">
                <a16:creationId xmlns:a16="http://schemas.microsoft.com/office/drawing/2014/main" id="{52CDAC01-C526-4CA1-B9F4-61277869C25D}"/>
              </a:ext>
            </a:extLst>
          </p:cNvPr>
          <p:cNvGrpSpPr>
            <a:grpSpLocks/>
          </p:cNvGrpSpPr>
          <p:nvPr/>
        </p:nvGrpSpPr>
        <p:grpSpPr bwMode="auto">
          <a:xfrm>
            <a:off x="627063" y="6021388"/>
            <a:ext cx="5684837" cy="849312"/>
            <a:chOff x="395" y="3793"/>
            <a:chExt cx="3581" cy="535"/>
          </a:xfrm>
        </p:grpSpPr>
        <p:sp>
          <p:nvSpPr>
            <p:cNvPr id="388113" name="Freeform 17">
              <a:extLst>
                <a:ext uri="{FF2B5EF4-FFF2-40B4-BE49-F238E27FC236}">
                  <a16:creationId xmlns:a16="http://schemas.microsoft.com/office/drawing/2014/main" id="{0FEAEBF9-CC01-4D0F-B1EC-699F4504CA4B}"/>
                </a:ext>
              </a:extLst>
            </p:cNvPr>
            <p:cNvSpPr>
              <a:spLocks/>
            </p:cNvSpPr>
            <p:nvPr userDrawn="1"/>
          </p:nvSpPr>
          <p:spPr bwMode="auto">
            <a:xfrm>
              <a:off x="1196" y="3793"/>
              <a:ext cx="365" cy="291"/>
            </a:xfrm>
            <a:custGeom>
              <a:avLst/>
              <a:gdLst>
                <a:gd name="T0" fmla="*/ 24 w 365"/>
                <a:gd name="T1" fmla="*/ 24 h 287"/>
                <a:gd name="T2" fmla="*/ 0 w 365"/>
                <a:gd name="T3" fmla="*/ 60 h 287"/>
                <a:gd name="T4" fmla="*/ 66 w 365"/>
                <a:gd name="T5" fmla="*/ 108 h 287"/>
                <a:gd name="T6" fmla="*/ 143 w 365"/>
                <a:gd name="T7" fmla="*/ 180 h 287"/>
                <a:gd name="T8" fmla="*/ 191 w 365"/>
                <a:gd name="T9" fmla="*/ 168 h 287"/>
                <a:gd name="T10" fmla="*/ 341 w 365"/>
                <a:gd name="T11" fmla="*/ 287 h 287"/>
                <a:gd name="T12" fmla="*/ 305 w 365"/>
                <a:gd name="T13" fmla="*/ 174 h 287"/>
                <a:gd name="T14" fmla="*/ 365 w 365"/>
                <a:gd name="T15" fmla="*/ 132 h 287"/>
                <a:gd name="T16" fmla="*/ 359 w 365"/>
                <a:gd name="T17" fmla="*/ 126 h 287"/>
                <a:gd name="T18" fmla="*/ 335 w 365"/>
                <a:gd name="T19" fmla="*/ 114 h 287"/>
                <a:gd name="T20" fmla="*/ 299 w 365"/>
                <a:gd name="T21" fmla="*/ 90 h 287"/>
                <a:gd name="T22" fmla="*/ 257 w 365"/>
                <a:gd name="T23" fmla="*/ 72 h 287"/>
                <a:gd name="T24" fmla="*/ 215 w 365"/>
                <a:gd name="T25" fmla="*/ 54 h 287"/>
                <a:gd name="T26" fmla="*/ 173 w 365"/>
                <a:gd name="T27" fmla="*/ 36 h 287"/>
                <a:gd name="T28" fmla="*/ 143 w 365"/>
                <a:gd name="T29" fmla="*/ 24 h 287"/>
                <a:gd name="T30" fmla="*/ 131 w 365"/>
                <a:gd name="T31" fmla="*/ 18 h 287"/>
                <a:gd name="T32" fmla="*/ 107 w 365"/>
                <a:gd name="T33" fmla="*/ 18 h 287"/>
                <a:gd name="T34" fmla="*/ 95 w 365"/>
                <a:gd name="T35" fmla="*/ 18 h 287"/>
                <a:gd name="T36" fmla="*/ 72 w 365"/>
                <a:gd name="T37" fmla="*/ 12 h 287"/>
                <a:gd name="T38" fmla="*/ 66 w 365"/>
                <a:gd name="T39" fmla="*/ 12 h 287"/>
                <a:gd name="T40" fmla="*/ 54 w 365"/>
                <a:gd name="T41" fmla="*/ 6 h 287"/>
                <a:gd name="T42" fmla="*/ 42 w 365"/>
                <a:gd name="T43" fmla="*/ 0 h 287"/>
                <a:gd name="T44" fmla="*/ 30 w 365"/>
                <a:gd name="T45" fmla="*/ 0 h 287"/>
                <a:gd name="T46" fmla="*/ 24 w 365"/>
                <a:gd name="T47" fmla="*/ 24 h 287"/>
                <a:gd name="T48" fmla="*/ 24 w 365"/>
                <a:gd name="T49" fmla="*/ 2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lnTo>
                    <a:pt x="24" y="2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8114" name="Freeform 18">
              <a:extLst>
                <a:ext uri="{FF2B5EF4-FFF2-40B4-BE49-F238E27FC236}">
                  <a16:creationId xmlns:a16="http://schemas.microsoft.com/office/drawing/2014/main" id="{C5B8032A-CB20-47C3-8090-3CC2C7CCE95B}"/>
                </a:ext>
              </a:extLst>
            </p:cNvPr>
            <p:cNvSpPr>
              <a:spLocks/>
            </p:cNvSpPr>
            <p:nvPr userDrawn="1"/>
          </p:nvSpPr>
          <p:spPr bwMode="auto">
            <a:xfrm>
              <a:off x="1943" y="3829"/>
              <a:ext cx="2033" cy="499"/>
            </a:xfrm>
            <a:custGeom>
              <a:avLst/>
              <a:gdLst>
                <a:gd name="T0" fmla="*/ 186 w 2033"/>
                <a:gd name="T1" fmla="*/ 18 h 499"/>
                <a:gd name="T2" fmla="*/ 138 w 2033"/>
                <a:gd name="T3" fmla="*/ 6 h 499"/>
                <a:gd name="T4" fmla="*/ 96 w 2033"/>
                <a:gd name="T5" fmla="*/ 0 h 499"/>
                <a:gd name="T6" fmla="*/ 36 w 2033"/>
                <a:gd name="T7" fmla="*/ 0 h 499"/>
                <a:gd name="T8" fmla="*/ 12 w 2033"/>
                <a:gd name="T9" fmla="*/ 25 h 499"/>
                <a:gd name="T10" fmla="*/ 0 w 2033"/>
                <a:gd name="T11" fmla="*/ 128 h 499"/>
                <a:gd name="T12" fmla="*/ 60 w 2033"/>
                <a:gd name="T13" fmla="*/ 104 h 499"/>
                <a:gd name="T14" fmla="*/ 90 w 2033"/>
                <a:gd name="T15" fmla="*/ 134 h 499"/>
                <a:gd name="T16" fmla="*/ 150 w 2033"/>
                <a:gd name="T17" fmla="*/ 153 h 499"/>
                <a:gd name="T18" fmla="*/ 209 w 2033"/>
                <a:gd name="T19" fmla="*/ 273 h 499"/>
                <a:gd name="T20" fmla="*/ 401 w 2033"/>
                <a:gd name="T21" fmla="*/ 359 h 499"/>
                <a:gd name="T22" fmla="*/ 777 w 2033"/>
                <a:gd name="T23" fmla="*/ 359 h 499"/>
                <a:gd name="T24" fmla="*/ 2033 w 2033"/>
                <a:gd name="T25" fmla="*/ 499 h 499"/>
                <a:gd name="T26" fmla="*/ 2033 w 2033"/>
                <a:gd name="T27" fmla="*/ 499 h 499"/>
                <a:gd name="T28" fmla="*/ 1991 w 2033"/>
                <a:gd name="T29" fmla="*/ 493 h 499"/>
                <a:gd name="T30" fmla="*/ 676 w 2033"/>
                <a:gd name="T31" fmla="*/ 243 h 499"/>
                <a:gd name="T32" fmla="*/ 514 w 2033"/>
                <a:gd name="T33" fmla="*/ 159 h 499"/>
                <a:gd name="T34" fmla="*/ 425 w 2033"/>
                <a:gd name="T35" fmla="*/ 110 h 499"/>
                <a:gd name="T36" fmla="*/ 365 w 2033"/>
                <a:gd name="T37" fmla="*/ 92 h 499"/>
                <a:gd name="T38" fmla="*/ 281 w 2033"/>
                <a:gd name="T39" fmla="*/ 61 h 499"/>
                <a:gd name="T40" fmla="*/ 186 w 2033"/>
                <a:gd name="T41" fmla="*/ 18 h 499"/>
                <a:gd name="T42" fmla="*/ 186 w 2033"/>
                <a:gd name="T43" fmla="*/ 18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2033" y="499"/>
                  </a:lnTo>
                  <a:lnTo>
                    <a:pt x="1991" y="493"/>
                  </a:lnTo>
                  <a:lnTo>
                    <a:pt x="676" y="243"/>
                  </a:lnTo>
                  <a:lnTo>
                    <a:pt x="514" y="159"/>
                  </a:lnTo>
                  <a:lnTo>
                    <a:pt x="425" y="110"/>
                  </a:lnTo>
                  <a:lnTo>
                    <a:pt x="365" y="92"/>
                  </a:lnTo>
                  <a:lnTo>
                    <a:pt x="281" y="61"/>
                  </a:lnTo>
                  <a:lnTo>
                    <a:pt x="186" y="18"/>
                  </a:lnTo>
                  <a:lnTo>
                    <a:pt x="186" y="1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8115" name="Freeform 19">
              <a:extLst>
                <a:ext uri="{FF2B5EF4-FFF2-40B4-BE49-F238E27FC236}">
                  <a16:creationId xmlns:a16="http://schemas.microsoft.com/office/drawing/2014/main" id="{304C3D05-DFFF-4E76-82E1-6799D42DCDBF}"/>
                </a:ext>
              </a:extLst>
            </p:cNvPr>
            <p:cNvSpPr>
              <a:spLocks/>
            </p:cNvSpPr>
            <p:nvPr userDrawn="1"/>
          </p:nvSpPr>
          <p:spPr bwMode="auto">
            <a:xfrm>
              <a:off x="1830" y="3823"/>
              <a:ext cx="71" cy="61"/>
            </a:xfrm>
            <a:custGeom>
              <a:avLst/>
              <a:gdLst>
                <a:gd name="T0" fmla="*/ 0 w 71"/>
                <a:gd name="T1" fmla="*/ 18 h 60"/>
                <a:gd name="T2" fmla="*/ 6 w 71"/>
                <a:gd name="T3" fmla="*/ 18 h 60"/>
                <a:gd name="T4" fmla="*/ 12 w 71"/>
                <a:gd name="T5" fmla="*/ 12 h 60"/>
                <a:gd name="T6" fmla="*/ 6 w 71"/>
                <a:gd name="T7" fmla="*/ 6 h 60"/>
                <a:gd name="T8" fmla="*/ 0 w 71"/>
                <a:gd name="T9" fmla="*/ 0 h 60"/>
                <a:gd name="T10" fmla="*/ 29 w 71"/>
                <a:gd name="T11" fmla="*/ 18 h 60"/>
                <a:gd name="T12" fmla="*/ 53 w 71"/>
                <a:gd name="T13" fmla="*/ 18 h 60"/>
                <a:gd name="T14" fmla="*/ 59 w 71"/>
                <a:gd name="T15" fmla="*/ 30 h 60"/>
                <a:gd name="T16" fmla="*/ 65 w 71"/>
                <a:gd name="T17" fmla="*/ 42 h 60"/>
                <a:gd name="T18" fmla="*/ 71 w 71"/>
                <a:gd name="T19" fmla="*/ 54 h 60"/>
                <a:gd name="T20" fmla="*/ 71 w 71"/>
                <a:gd name="T21" fmla="*/ 60 h 60"/>
                <a:gd name="T22" fmla="*/ 59 w 71"/>
                <a:gd name="T23" fmla="*/ 54 h 60"/>
                <a:gd name="T24" fmla="*/ 47 w 71"/>
                <a:gd name="T25" fmla="*/ 42 h 60"/>
                <a:gd name="T26" fmla="*/ 23 w 71"/>
                <a:gd name="T27" fmla="*/ 30 h 60"/>
                <a:gd name="T28" fmla="*/ 23 w 71"/>
                <a:gd name="T29" fmla="*/ 36 h 60"/>
                <a:gd name="T30" fmla="*/ 18 w 71"/>
                <a:gd name="T31" fmla="*/ 42 h 60"/>
                <a:gd name="T32" fmla="*/ 12 w 71"/>
                <a:gd name="T33" fmla="*/ 48 h 60"/>
                <a:gd name="T34" fmla="*/ 6 w 71"/>
                <a:gd name="T35" fmla="*/ 48 h 60"/>
                <a:gd name="T36" fmla="*/ 6 w 71"/>
                <a:gd name="T37" fmla="*/ 48 h 60"/>
                <a:gd name="T38" fmla="*/ 6 w 71"/>
                <a:gd name="T39" fmla="*/ 36 h 60"/>
                <a:gd name="T40" fmla="*/ 0 w 71"/>
                <a:gd name="T41" fmla="*/ 18 h 60"/>
                <a:gd name="T42" fmla="*/ 0 w 71"/>
                <a:gd name="T43"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48"/>
                  </a:lnTo>
                  <a:lnTo>
                    <a:pt x="6" y="36"/>
                  </a:lnTo>
                  <a:lnTo>
                    <a:pt x="0" y="18"/>
                  </a:lnTo>
                  <a:lnTo>
                    <a:pt x="0" y="1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8116" name="Freeform 20">
              <a:extLst>
                <a:ext uri="{FF2B5EF4-FFF2-40B4-BE49-F238E27FC236}">
                  <a16:creationId xmlns:a16="http://schemas.microsoft.com/office/drawing/2014/main" id="{9003B7A7-25F9-4B7C-A852-2B3443A56B10}"/>
                </a:ext>
              </a:extLst>
            </p:cNvPr>
            <p:cNvSpPr>
              <a:spLocks/>
            </p:cNvSpPr>
            <p:nvPr userDrawn="1"/>
          </p:nvSpPr>
          <p:spPr bwMode="auto">
            <a:xfrm>
              <a:off x="855" y="3842"/>
              <a:ext cx="161" cy="164"/>
            </a:xfrm>
            <a:custGeom>
              <a:avLst/>
              <a:gdLst>
                <a:gd name="T0" fmla="*/ 30 w 161"/>
                <a:gd name="T1" fmla="*/ 0 h 162"/>
                <a:gd name="T2" fmla="*/ 48 w 161"/>
                <a:gd name="T3" fmla="*/ 6 h 162"/>
                <a:gd name="T4" fmla="*/ 72 w 161"/>
                <a:gd name="T5" fmla="*/ 6 h 162"/>
                <a:gd name="T6" fmla="*/ 114 w 161"/>
                <a:gd name="T7" fmla="*/ 12 h 162"/>
                <a:gd name="T8" fmla="*/ 96 w 161"/>
                <a:gd name="T9" fmla="*/ 54 h 162"/>
                <a:gd name="T10" fmla="*/ 96 w 161"/>
                <a:gd name="T11" fmla="*/ 60 h 162"/>
                <a:gd name="T12" fmla="*/ 102 w 161"/>
                <a:gd name="T13" fmla="*/ 72 h 162"/>
                <a:gd name="T14" fmla="*/ 108 w 161"/>
                <a:gd name="T15" fmla="*/ 84 h 162"/>
                <a:gd name="T16" fmla="*/ 120 w 161"/>
                <a:gd name="T17" fmla="*/ 96 h 162"/>
                <a:gd name="T18" fmla="*/ 143 w 161"/>
                <a:gd name="T19" fmla="*/ 114 h 162"/>
                <a:gd name="T20" fmla="*/ 155 w 161"/>
                <a:gd name="T21" fmla="*/ 138 h 162"/>
                <a:gd name="T22" fmla="*/ 161 w 161"/>
                <a:gd name="T23" fmla="*/ 156 h 162"/>
                <a:gd name="T24" fmla="*/ 161 w 161"/>
                <a:gd name="T25" fmla="*/ 162 h 162"/>
                <a:gd name="T26" fmla="*/ 96 w 161"/>
                <a:gd name="T27" fmla="*/ 102 h 162"/>
                <a:gd name="T28" fmla="*/ 30 w 161"/>
                <a:gd name="T29" fmla="*/ 54 h 162"/>
                <a:gd name="T30" fmla="*/ 0 w 161"/>
                <a:gd name="T31" fmla="*/ 0 h 162"/>
                <a:gd name="T32" fmla="*/ 30 w 161"/>
                <a:gd name="T33" fmla="*/ 0 h 162"/>
                <a:gd name="T34" fmla="*/ 30 w 161"/>
                <a:gd name="T3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lnTo>
                    <a:pt x="3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8117" name="Freeform 21">
              <a:extLst>
                <a:ext uri="{FF2B5EF4-FFF2-40B4-BE49-F238E27FC236}">
                  <a16:creationId xmlns:a16="http://schemas.microsoft.com/office/drawing/2014/main" id="{6F1A9DC7-1964-4DB5-B289-E1118A05A237}"/>
                </a:ext>
              </a:extLst>
            </p:cNvPr>
            <p:cNvSpPr>
              <a:spLocks/>
            </p:cNvSpPr>
            <p:nvPr userDrawn="1"/>
          </p:nvSpPr>
          <p:spPr bwMode="auto">
            <a:xfrm>
              <a:off x="706" y="3854"/>
              <a:ext cx="59" cy="61"/>
            </a:xfrm>
            <a:custGeom>
              <a:avLst/>
              <a:gdLst>
                <a:gd name="T0" fmla="*/ 59 w 59"/>
                <a:gd name="T1" fmla="*/ 6 h 60"/>
                <a:gd name="T2" fmla="*/ 41 w 59"/>
                <a:gd name="T3" fmla="*/ 30 h 60"/>
                <a:gd name="T4" fmla="*/ 41 w 59"/>
                <a:gd name="T5" fmla="*/ 36 h 60"/>
                <a:gd name="T6" fmla="*/ 47 w 59"/>
                <a:gd name="T7" fmla="*/ 42 h 60"/>
                <a:gd name="T8" fmla="*/ 53 w 59"/>
                <a:gd name="T9" fmla="*/ 54 h 60"/>
                <a:gd name="T10" fmla="*/ 53 w 59"/>
                <a:gd name="T11" fmla="*/ 60 h 60"/>
                <a:gd name="T12" fmla="*/ 47 w 59"/>
                <a:gd name="T13" fmla="*/ 54 h 60"/>
                <a:gd name="T14" fmla="*/ 35 w 59"/>
                <a:gd name="T15" fmla="*/ 48 h 60"/>
                <a:gd name="T16" fmla="*/ 23 w 59"/>
                <a:gd name="T17" fmla="*/ 36 h 60"/>
                <a:gd name="T18" fmla="*/ 17 w 59"/>
                <a:gd name="T19" fmla="*/ 30 h 60"/>
                <a:gd name="T20" fmla="*/ 0 w 59"/>
                <a:gd name="T21" fmla="*/ 0 h 60"/>
                <a:gd name="T22" fmla="*/ 59 w 59"/>
                <a:gd name="T23" fmla="*/ 6 h 60"/>
                <a:gd name="T24" fmla="*/ 59 w 59"/>
                <a:gd name="T2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lnTo>
                    <a:pt x="59" y="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8118" name="Freeform 22">
              <a:extLst>
                <a:ext uri="{FF2B5EF4-FFF2-40B4-BE49-F238E27FC236}">
                  <a16:creationId xmlns:a16="http://schemas.microsoft.com/office/drawing/2014/main" id="{6B1AE13B-DF35-4706-90E4-6B20CB802AA0}"/>
                </a:ext>
              </a:extLst>
            </p:cNvPr>
            <p:cNvSpPr>
              <a:spLocks/>
            </p:cNvSpPr>
            <p:nvPr userDrawn="1"/>
          </p:nvSpPr>
          <p:spPr bwMode="auto">
            <a:xfrm>
              <a:off x="395" y="3811"/>
              <a:ext cx="245" cy="207"/>
            </a:xfrm>
            <a:custGeom>
              <a:avLst/>
              <a:gdLst>
                <a:gd name="T0" fmla="*/ 233 w 245"/>
                <a:gd name="T1" fmla="*/ 36 h 204"/>
                <a:gd name="T2" fmla="*/ 245 w 245"/>
                <a:gd name="T3" fmla="*/ 42 h 204"/>
                <a:gd name="T4" fmla="*/ 209 w 245"/>
                <a:gd name="T5" fmla="*/ 84 h 204"/>
                <a:gd name="T6" fmla="*/ 143 w 245"/>
                <a:gd name="T7" fmla="*/ 132 h 204"/>
                <a:gd name="T8" fmla="*/ 167 w 245"/>
                <a:gd name="T9" fmla="*/ 156 h 204"/>
                <a:gd name="T10" fmla="*/ 179 w 245"/>
                <a:gd name="T11" fmla="*/ 204 h 204"/>
                <a:gd name="T12" fmla="*/ 77 w 245"/>
                <a:gd name="T13" fmla="*/ 132 h 204"/>
                <a:gd name="T14" fmla="*/ 47 w 245"/>
                <a:gd name="T15" fmla="*/ 84 h 204"/>
                <a:gd name="T16" fmla="*/ 89 w 245"/>
                <a:gd name="T17" fmla="*/ 66 h 204"/>
                <a:gd name="T18" fmla="*/ 59 w 245"/>
                <a:gd name="T19" fmla="*/ 36 h 204"/>
                <a:gd name="T20" fmla="*/ 0 w 245"/>
                <a:gd name="T21" fmla="*/ 12 h 204"/>
                <a:gd name="T22" fmla="*/ 0 w 245"/>
                <a:gd name="T23" fmla="*/ 0 h 204"/>
                <a:gd name="T24" fmla="*/ 6 w 245"/>
                <a:gd name="T25" fmla="*/ 0 h 204"/>
                <a:gd name="T26" fmla="*/ 12 w 245"/>
                <a:gd name="T27" fmla="*/ 0 h 204"/>
                <a:gd name="T28" fmla="*/ 47 w 245"/>
                <a:gd name="T29" fmla="*/ 6 h 204"/>
                <a:gd name="T30" fmla="*/ 77 w 245"/>
                <a:gd name="T31" fmla="*/ 6 h 204"/>
                <a:gd name="T32" fmla="*/ 83 w 245"/>
                <a:gd name="T33" fmla="*/ 6 h 204"/>
                <a:gd name="T34" fmla="*/ 89 w 245"/>
                <a:gd name="T35" fmla="*/ 6 h 204"/>
                <a:gd name="T36" fmla="*/ 101 w 245"/>
                <a:gd name="T37" fmla="*/ 12 h 204"/>
                <a:gd name="T38" fmla="*/ 125 w 245"/>
                <a:gd name="T39" fmla="*/ 12 h 204"/>
                <a:gd name="T40" fmla="*/ 143 w 245"/>
                <a:gd name="T41" fmla="*/ 18 h 204"/>
                <a:gd name="T42" fmla="*/ 149 w 245"/>
                <a:gd name="T43" fmla="*/ 18 h 204"/>
                <a:gd name="T44" fmla="*/ 149 w 245"/>
                <a:gd name="T45" fmla="*/ 18 h 204"/>
                <a:gd name="T46" fmla="*/ 203 w 245"/>
                <a:gd name="T47" fmla="*/ 24 h 204"/>
                <a:gd name="T48" fmla="*/ 233 w 245"/>
                <a:gd name="T49" fmla="*/ 36 h 204"/>
                <a:gd name="T50" fmla="*/ 233 w 245"/>
                <a:gd name="T51" fmla="*/ 3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149" y="18"/>
                  </a:lnTo>
                  <a:lnTo>
                    <a:pt x="203" y="24"/>
                  </a:lnTo>
                  <a:lnTo>
                    <a:pt x="233" y="36"/>
                  </a:lnTo>
                  <a:lnTo>
                    <a:pt x="233" y="3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88119" name="Rectangle 23">
            <a:extLst>
              <a:ext uri="{FF2B5EF4-FFF2-40B4-BE49-F238E27FC236}">
                <a16:creationId xmlns:a16="http://schemas.microsoft.com/office/drawing/2014/main" id="{44F5179C-3589-4788-B421-21A3DAB59301}"/>
              </a:ext>
            </a:extLst>
          </p:cNvPr>
          <p:cNvSpPr>
            <a:spLocks noGrp="1" noChangeArrowheads="1"/>
          </p:cNvSpPr>
          <p:nvPr>
            <p:ph type="ctrTitle" sz="quarter"/>
          </p:nvPr>
        </p:nvSpPr>
        <p:spPr>
          <a:xfrm>
            <a:off x="457200" y="1447800"/>
            <a:ext cx="8229600" cy="1736725"/>
          </a:xfrm>
        </p:spPr>
        <p:txBody>
          <a:bodyPr/>
          <a:lstStyle>
            <a:lvl1pPr>
              <a:defRPr sz="5400"/>
            </a:lvl1pPr>
          </a:lstStyle>
          <a:p>
            <a:pPr lvl="0"/>
            <a:r>
              <a:rPr lang="en-US" altLang="en-US" noProof="0"/>
              <a:t>Click to edit Master title style</a:t>
            </a:r>
          </a:p>
        </p:txBody>
      </p:sp>
      <p:sp>
        <p:nvSpPr>
          <p:cNvPr id="388120" name="Rectangle 24">
            <a:extLst>
              <a:ext uri="{FF2B5EF4-FFF2-40B4-BE49-F238E27FC236}">
                <a16:creationId xmlns:a16="http://schemas.microsoft.com/office/drawing/2014/main" id="{E02450A2-D650-4552-B2AF-56FC4F7C59D3}"/>
              </a:ext>
            </a:extLst>
          </p:cNvPr>
          <p:cNvSpPr>
            <a:spLocks noGrp="1" noChangeArrowheads="1"/>
          </p:cNvSpPr>
          <p:nvPr>
            <p:ph type="subTitle" sz="quarter" idx="1"/>
          </p:nvPr>
        </p:nvSpPr>
        <p:spPr>
          <a:xfrm>
            <a:off x="1371600" y="3429000"/>
            <a:ext cx="6400800" cy="1752600"/>
          </a:xfrm>
        </p:spPr>
        <p:txBody>
          <a:bodyPr/>
          <a:lstStyle>
            <a:lvl1pPr marL="0" indent="0" algn="ctr">
              <a:buFontTx/>
              <a:buNone/>
              <a:defRPr>
                <a:effectLst>
                  <a:outerShdw blurRad="38100" dist="38100" dir="2700000" algn="tl">
                    <a:srgbClr val="000000"/>
                  </a:outerShdw>
                </a:effectLst>
              </a:defRPr>
            </a:lvl1pPr>
          </a:lstStyle>
          <a:p>
            <a:pPr lvl="0"/>
            <a:r>
              <a:rPr lang="en-US" altLang="en-US" noProof="0"/>
              <a:t>Click to edit Master subtitle style</a:t>
            </a:r>
          </a:p>
        </p:txBody>
      </p:sp>
      <p:sp>
        <p:nvSpPr>
          <p:cNvPr id="388121" name="Rectangle 25">
            <a:extLst>
              <a:ext uri="{FF2B5EF4-FFF2-40B4-BE49-F238E27FC236}">
                <a16:creationId xmlns:a16="http://schemas.microsoft.com/office/drawing/2014/main" id="{8E50753D-9B02-4CD3-85F2-35CA17D67494}"/>
              </a:ext>
            </a:extLst>
          </p:cNvPr>
          <p:cNvSpPr>
            <a:spLocks noGrp="1" noChangeArrowheads="1"/>
          </p:cNvSpPr>
          <p:nvPr>
            <p:ph type="dt" sz="quarter" idx="2"/>
          </p:nvPr>
        </p:nvSpPr>
        <p:spPr/>
        <p:txBody>
          <a:bodyPr/>
          <a:lstStyle>
            <a:lvl1pPr>
              <a:defRPr/>
            </a:lvl1pPr>
          </a:lstStyle>
          <a:p>
            <a:endParaRPr lang="en-US" altLang="en-US"/>
          </a:p>
        </p:txBody>
      </p:sp>
      <p:sp>
        <p:nvSpPr>
          <p:cNvPr id="388122" name="Rectangle 26">
            <a:extLst>
              <a:ext uri="{FF2B5EF4-FFF2-40B4-BE49-F238E27FC236}">
                <a16:creationId xmlns:a16="http://schemas.microsoft.com/office/drawing/2014/main" id="{F1D8F4D1-7191-4346-9CFB-33C331674ED5}"/>
              </a:ext>
            </a:extLst>
          </p:cNvPr>
          <p:cNvSpPr>
            <a:spLocks noGrp="1" noChangeArrowheads="1"/>
          </p:cNvSpPr>
          <p:nvPr>
            <p:ph type="sldNum" sz="quarter" idx="4"/>
          </p:nvPr>
        </p:nvSpPr>
        <p:spPr/>
        <p:txBody>
          <a:bodyPr/>
          <a:lstStyle>
            <a:lvl1pPr>
              <a:defRPr/>
            </a:lvl1pPr>
          </a:lstStyle>
          <a:p>
            <a:fld id="{C86891F0-3BAC-4DDA-A392-43A2B56EF435}" type="slidenum">
              <a:rPr lang="en-US" altLang="en-US"/>
              <a:pPr/>
              <a:t>‹#›</a:t>
            </a:fld>
            <a:endParaRPr lang="en-US" altLang="en-US"/>
          </a:p>
        </p:txBody>
      </p:sp>
      <p:sp>
        <p:nvSpPr>
          <p:cNvPr id="388123" name="Rectangle 27">
            <a:extLst>
              <a:ext uri="{FF2B5EF4-FFF2-40B4-BE49-F238E27FC236}">
                <a16:creationId xmlns:a16="http://schemas.microsoft.com/office/drawing/2014/main" id="{391F795F-44B6-4375-BE0E-486CAE376098}"/>
              </a:ext>
            </a:extLst>
          </p:cNvPr>
          <p:cNvSpPr>
            <a:spLocks noGrp="1" noChangeArrowheads="1"/>
          </p:cNvSpPr>
          <p:nvPr>
            <p:ph type="ftr" sz="quarter" idx="3"/>
          </p:nvPr>
        </p:nvSpPr>
        <p:spPr/>
        <p:txBody>
          <a:bodyPr/>
          <a:lstStyle>
            <a:lvl1pPr>
              <a:defRPr/>
            </a:lvl1pPr>
          </a:lstStyle>
          <a:p>
            <a:endParaRPr lang="en-US" altLang="en-US"/>
          </a:p>
        </p:txBody>
      </p:sp>
    </p:spTree>
    <p:extLst>
      <p:ext uri="{BB962C8B-B14F-4D97-AF65-F5344CB8AC3E}">
        <p14:creationId xmlns:p14="http://schemas.microsoft.com/office/powerpoint/2010/main" val="6613548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388119"/>
                                        </p:tgtEl>
                                        <p:attrNameLst>
                                          <p:attrName>style.visibility</p:attrName>
                                        </p:attrNameLst>
                                      </p:cBhvr>
                                      <p:to>
                                        <p:strVal val="visible"/>
                                      </p:to>
                                    </p:set>
                                    <p:anim calcmode="lin" valueType="num">
                                      <p:cBhvr>
                                        <p:cTn id="7" dur="500" fill="hold"/>
                                        <p:tgtEl>
                                          <p:spTgt spid="388119"/>
                                        </p:tgtEl>
                                        <p:attrNameLst>
                                          <p:attrName>ppt_w</p:attrName>
                                        </p:attrNameLst>
                                      </p:cBhvr>
                                      <p:tavLst>
                                        <p:tav tm="0">
                                          <p:val>
                                            <p:fltVal val="0"/>
                                          </p:val>
                                        </p:tav>
                                        <p:tav tm="100000">
                                          <p:val>
                                            <p:strVal val="#ppt_w"/>
                                          </p:val>
                                        </p:tav>
                                      </p:tavLst>
                                    </p:anim>
                                    <p:anim calcmode="lin" valueType="num">
                                      <p:cBhvr>
                                        <p:cTn id="8" dur="500" fill="hold"/>
                                        <p:tgtEl>
                                          <p:spTgt spid="388119"/>
                                        </p:tgtEl>
                                        <p:attrNameLst>
                                          <p:attrName>ppt_h</p:attrName>
                                        </p:attrNameLst>
                                      </p:cBhvr>
                                      <p:tavLst>
                                        <p:tav tm="0">
                                          <p:val>
                                            <p:fltVal val="0"/>
                                          </p:val>
                                        </p:tav>
                                        <p:tav tm="100000">
                                          <p:val>
                                            <p:strVal val="#ppt_h"/>
                                          </p:val>
                                        </p:tav>
                                      </p:tavLst>
                                    </p:anim>
                                    <p:animEffect transition="in" filter="fade">
                                      <p:cBhvr>
                                        <p:cTn id="9" dur="500"/>
                                        <p:tgtEl>
                                          <p:spTgt spid="38811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88120">
                                            <p:txEl>
                                              <p:pRg st="0" end="0"/>
                                            </p:txEl>
                                          </p:spTgt>
                                        </p:tgtEl>
                                        <p:attrNameLst>
                                          <p:attrName>style.visibility</p:attrName>
                                        </p:attrNameLst>
                                      </p:cBhvr>
                                      <p:to>
                                        <p:strVal val="visible"/>
                                      </p:to>
                                    </p:set>
                                    <p:animEffect transition="in" filter="fade">
                                      <p:cBhvr>
                                        <p:cTn id="14" dur="1000">
                                          <p:stCondLst>
                                            <p:cond delay="0"/>
                                          </p:stCondLst>
                                        </p:cTn>
                                        <p:tgtEl>
                                          <p:spTgt spid="3881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119" grpId="0"/>
      <p:bldP spid="388120" grpId="0" build="p">
        <p:tmplLst>
          <p:tmpl lvl="1">
            <p:tnLst>
              <p:par>
                <p:cTn presetID="10" presetClass="entr" presetSubtype="0" fill="hold" nodeType="clickEffect">
                  <p:stCondLst>
                    <p:cond delay="0"/>
                  </p:stCondLst>
                  <p:childTnLst>
                    <p:set>
                      <p:cBhvr>
                        <p:cTn dur="1" fill="hold">
                          <p:stCondLst>
                            <p:cond delay="0"/>
                          </p:stCondLst>
                        </p:cTn>
                        <p:tgtEl>
                          <p:spTgt spid="388120"/>
                        </p:tgtEl>
                        <p:attrNameLst>
                          <p:attrName>style.visibility</p:attrName>
                        </p:attrNameLst>
                      </p:cBhvr>
                      <p:to>
                        <p:strVal val="visible"/>
                      </p:to>
                    </p:set>
                    <p:animEffect transition="in" filter="fade">
                      <p:cBhvr>
                        <p:cTn dur="1000">
                          <p:stCondLst>
                            <p:cond delay="0"/>
                          </p:stCondLst>
                        </p:cTn>
                        <p:tgtEl>
                          <p:spTgt spid="388120"/>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60888-D927-4DA0-BF8A-D99ECB4672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10CB88-B466-4FFE-A38B-B0355BBEE99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A7653D-497B-49AA-B337-EFFDC4ECDA56}"/>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3996CB7A-B268-4CE1-B454-44A1BEAFC97E}"/>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DCEA7B4F-33BA-4743-9985-258AD9BFC455}"/>
              </a:ext>
            </a:extLst>
          </p:cNvPr>
          <p:cNvSpPr>
            <a:spLocks noGrp="1"/>
          </p:cNvSpPr>
          <p:nvPr>
            <p:ph type="sldNum" sz="quarter" idx="12"/>
          </p:nvPr>
        </p:nvSpPr>
        <p:spPr/>
        <p:txBody>
          <a:bodyPr/>
          <a:lstStyle>
            <a:lvl1pPr>
              <a:defRPr/>
            </a:lvl1pPr>
          </a:lstStyle>
          <a:p>
            <a:fld id="{5A841F35-1494-408F-896A-5DDF3FFB0395}" type="slidenum">
              <a:rPr lang="en-US" altLang="en-US"/>
              <a:pPr/>
              <a:t>‹#›</a:t>
            </a:fld>
            <a:endParaRPr lang="en-US" altLang="en-US"/>
          </a:p>
        </p:txBody>
      </p:sp>
    </p:spTree>
    <p:extLst>
      <p:ext uri="{BB962C8B-B14F-4D97-AF65-F5344CB8AC3E}">
        <p14:creationId xmlns:p14="http://schemas.microsoft.com/office/powerpoint/2010/main" val="2323435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90F59-B1F0-4B44-BC75-1E7BD3553231}"/>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564172-3236-4B76-8F81-72281E4C7F6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a:extLst>
              <a:ext uri="{FF2B5EF4-FFF2-40B4-BE49-F238E27FC236}">
                <a16:creationId xmlns:a16="http://schemas.microsoft.com/office/drawing/2014/main" id="{31A6BC97-105F-4ABD-9190-72F88374F282}"/>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50F946FE-D5C7-4425-99B9-6FE58733E3CA}"/>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B5F815AE-713A-4FBE-9D51-F1C754FD1FB5}"/>
              </a:ext>
            </a:extLst>
          </p:cNvPr>
          <p:cNvSpPr>
            <a:spLocks noGrp="1"/>
          </p:cNvSpPr>
          <p:nvPr>
            <p:ph type="sldNum" sz="quarter" idx="12"/>
          </p:nvPr>
        </p:nvSpPr>
        <p:spPr/>
        <p:txBody>
          <a:bodyPr/>
          <a:lstStyle>
            <a:lvl1pPr>
              <a:defRPr/>
            </a:lvl1pPr>
          </a:lstStyle>
          <a:p>
            <a:fld id="{EF5CDE63-6CDE-4662-8EB6-02E94F53B410}" type="slidenum">
              <a:rPr lang="en-US" altLang="en-US"/>
              <a:pPr/>
              <a:t>‹#›</a:t>
            </a:fld>
            <a:endParaRPr lang="en-US" altLang="en-US"/>
          </a:p>
        </p:txBody>
      </p:sp>
    </p:spTree>
    <p:extLst>
      <p:ext uri="{BB962C8B-B14F-4D97-AF65-F5344CB8AC3E}">
        <p14:creationId xmlns:p14="http://schemas.microsoft.com/office/powerpoint/2010/main" val="2005912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23C61-D5BD-416F-9901-FB1CD99BCA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BB8A52-758D-46A1-BA76-37DCF8A4F0A9}"/>
              </a:ext>
            </a:extLst>
          </p:cNvPr>
          <p:cNvSpPr>
            <a:spLocks noGrp="1"/>
          </p:cNvSpPr>
          <p:nvPr>
            <p:ph sz="half" idx="1"/>
          </p:nvPr>
        </p:nvSpPr>
        <p:spPr>
          <a:xfrm>
            <a:off x="457200" y="1600200"/>
            <a:ext cx="4038600" cy="4495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4DA756-FC46-4939-B149-CA58D6D65CA8}"/>
              </a:ext>
            </a:extLst>
          </p:cNvPr>
          <p:cNvSpPr>
            <a:spLocks noGrp="1"/>
          </p:cNvSpPr>
          <p:nvPr>
            <p:ph sz="half" idx="2"/>
          </p:nvPr>
        </p:nvSpPr>
        <p:spPr>
          <a:xfrm>
            <a:off x="4648200" y="1600200"/>
            <a:ext cx="4038600" cy="4495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15934-E3C0-4F9D-9AB9-5E644541786A}"/>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6E5D77BD-BB25-4AD9-80D4-F091A516DF7A}"/>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E9801144-B446-42DD-A855-3A223356174C}"/>
              </a:ext>
            </a:extLst>
          </p:cNvPr>
          <p:cNvSpPr>
            <a:spLocks noGrp="1"/>
          </p:cNvSpPr>
          <p:nvPr>
            <p:ph type="sldNum" sz="quarter" idx="12"/>
          </p:nvPr>
        </p:nvSpPr>
        <p:spPr/>
        <p:txBody>
          <a:bodyPr/>
          <a:lstStyle>
            <a:lvl1pPr>
              <a:defRPr/>
            </a:lvl1pPr>
          </a:lstStyle>
          <a:p>
            <a:fld id="{17771981-606D-40B0-A307-766CD64F09FC}" type="slidenum">
              <a:rPr lang="en-US" altLang="en-US"/>
              <a:pPr/>
              <a:t>‹#›</a:t>
            </a:fld>
            <a:endParaRPr lang="en-US" altLang="en-US"/>
          </a:p>
        </p:txBody>
      </p:sp>
    </p:spTree>
    <p:extLst>
      <p:ext uri="{BB962C8B-B14F-4D97-AF65-F5344CB8AC3E}">
        <p14:creationId xmlns:p14="http://schemas.microsoft.com/office/powerpoint/2010/main" val="3046487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5BBA1-C5A6-48C8-A5B7-05DE18463209}"/>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C40F76-C84E-4C91-8A98-ED76B3F389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D39BF38-1AB2-452A-AEE9-62AF3DDE9B81}"/>
              </a:ext>
            </a:extLst>
          </p:cNvPr>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5D97E4-A8C0-4803-8130-B0A1DF0C4A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21034D9-DF77-4F0B-ABA8-D023ABB5AE4A}"/>
              </a:ext>
            </a:extLst>
          </p:cNvPr>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9729A2-5235-4396-918C-E128FCFD544F}"/>
              </a:ext>
            </a:extLst>
          </p:cNvPr>
          <p:cNvSpPr>
            <a:spLocks noGrp="1"/>
          </p:cNvSpPr>
          <p:nvPr>
            <p:ph type="dt" sz="half"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6996EF4E-3AE5-4E97-AC8B-AC0D63D2A2C9}"/>
              </a:ext>
            </a:extLst>
          </p:cNvPr>
          <p:cNvSpPr>
            <a:spLocks noGrp="1"/>
          </p:cNvSpPr>
          <p:nvPr>
            <p:ph type="ftr" sz="quarte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7F7FFA6F-55F1-46DD-A3F5-778FC5089214}"/>
              </a:ext>
            </a:extLst>
          </p:cNvPr>
          <p:cNvSpPr>
            <a:spLocks noGrp="1"/>
          </p:cNvSpPr>
          <p:nvPr>
            <p:ph type="sldNum" sz="quarter" idx="12"/>
          </p:nvPr>
        </p:nvSpPr>
        <p:spPr/>
        <p:txBody>
          <a:bodyPr/>
          <a:lstStyle>
            <a:lvl1pPr>
              <a:defRPr/>
            </a:lvl1pPr>
          </a:lstStyle>
          <a:p>
            <a:fld id="{D64A89FB-5445-4DA5-819C-3CF67F6F3111}" type="slidenum">
              <a:rPr lang="en-US" altLang="en-US"/>
              <a:pPr/>
              <a:t>‹#›</a:t>
            </a:fld>
            <a:endParaRPr lang="en-US" altLang="en-US"/>
          </a:p>
        </p:txBody>
      </p:sp>
    </p:spTree>
    <p:extLst>
      <p:ext uri="{BB962C8B-B14F-4D97-AF65-F5344CB8AC3E}">
        <p14:creationId xmlns:p14="http://schemas.microsoft.com/office/powerpoint/2010/main" val="31720863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52E5-44EE-4C56-9B78-2B084483AD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A94F78-5262-466C-B89F-CE22DD8DE4E1}"/>
              </a:ext>
            </a:extLst>
          </p:cNvPr>
          <p:cNvSpPr>
            <a:spLocks noGrp="1"/>
          </p:cNvSpPr>
          <p:nvPr>
            <p:ph type="dt" sz="half"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FE45BAA7-2F7B-43F3-9E19-7017692DC53D}"/>
              </a:ext>
            </a:extLst>
          </p:cNvPr>
          <p:cNvSpPr>
            <a:spLocks noGrp="1"/>
          </p:cNvSpPr>
          <p:nvPr>
            <p:ph type="ftr" sz="quarte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C318D286-B485-4F9D-86D8-913B3EDA3C2B}"/>
              </a:ext>
            </a:extLst>
          </p:cNvPr>
          <p:cNvSpPr>
            <a:spLocks noGrp="1"/>
          </p:cNvSpPr>
          <p:nvPr>
            <p:ph type="sldNum" sz="quarter" idx="12"/>
          </p:nvPr>
        </p:nvSpPr>
        <p:spPr/>
        <p:txBody>
          <a:bodyPr/>
          <a:lstStyle>
            <a:lvl1pPr>
              <a:defRPr/>
            </a:lvl1pPr>
          </a:lstStyle>
          <a:p>
            <a:fld id="{D4B7FC96-1B2D-43EA-A9E7-4B4B02A09599}" type="slidenum">
              <a:rPr lang="en-US" altLang="en-US"/>
              <a:pPr/>
              <a:t>‹#›</a:t>
            </a:fld>
            <a:endParaRPr lang="en-US" altLang="en-US"/>
          </a:p>
        </p:txBody>
      </p:sp>
    </p:spTree>
    <p:extLst>
      <p:ext uri="{BB962C8B-B14F-4D97-AF65-F5344CB8AC3E}">
        <p14:creationId xmlns:p14="http://schemas.microsoft.com/office/powerpoint/2010/main" val="3567147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798840-349B-45A3-B26B-10920A7BF817}"/>
              </a:ext>
            </a:extLst>
          </p:cNvPr>
          <p:cNvSpPr>
            <a:spLocks noGrp="1"/>
          </p:cNvSpPr>
          <p:nvPr>
            <p:ph type="dt" sz="half"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CC86E332-52B3-410E-9CAA-7C88B0BD8EB0}"/>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9EFE81D7-DB36-411F-A267-09AB8098C1F0}"/>
              </a:ext>
            </a:extLst>
          </p:cNvPr>
          <p:cNvSpPr>
            <a:spLocks noGrp="1"/>
          </p:cNvSpPr>
          <p:nvPr>
            <p:ph type="sldNum" sz="quarter" idx="12"/>
          </p:nvPr>
        </p:nvSpPr>
        <p:spPr/>
        <p:txBody>
          <a:bodyPr/>
          <a:lstStyle>
            <a:lvl1pPr>
              <a:defRPr/>
            </a:lvl1pPr>
          </a:lstStyle>
          <a:p>
            <a:fld id="{4944B2E0-5771-4C44-89AA-506D0D7C8D2F}" type="slidenum">
              <a:rPr lang="en-US" altLang="en-US"/>
              <a:pPr/>
              <a:t>‹#›</a:t>
            </a:fld>
            <a:endParaRPr lang="en-US" altLang="en-US"/>
          </a:p>
        </p:txBody>
      </p:sp>
    </p:spTree>
    <p:extLst>
      <p:ext uri="{BB962C8B-B14F-4D97-AF65-F5344CB8AC3E}">
        <p14:creationId xmlns:p14="http://schemas.microsoft.com/office/powerpoint/2010/main" val="4147055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193DAF-D33B-48F0-A2F1-4E1C86C8FE51}"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B3FF5-CABC-4C54-B31A-411BFC99CE64}"/>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927FD1-2D5E-4585-B599-155F3A472A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35C187-7243-43A3-BFB4-37A509A176D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58E8149-6013-4CA8-8357-E9AAA069BEEC}"/>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7B3247CC-E0F7-45DC-8308-9063C04744BB}"/>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3E021E42-EA9B-4B3C-9839-3B0903829C05}"/>
              </a:ext>
            </a:extLst>
          </p:cNvPr>
          <p:cNvSpPr>
            <a:spLocks noGrp="1"/>
          </p:cNvSpPr>
          <p:nvPr>
            <p:ph type="sldNum" sz="quarter" idx="12"/>
          </p:nvPr>
        </p:nvSpPr>
        <p:spPr/>
        <p:txBody>
          <a:bodyPr/>
          <a:lstStyle>
            <a:lvl1pPr>
              <a:defRPr/>
            </a:lvl1pPr>
          </a:lstStyle>
          <a:p>
            <a:fld id="{45E661A8-2687-4E3B-910D-640E9A94AB1D}" type="slidenum">
              <a:rPr lang="en-US" altLang="en-US"/>
              <a:pPr/>
              <a:t>‹#›</a:t>
            </a:fld>
            <a:endParaRPr lang="en-US" altLang="en-US"/>
          </a:p>
        </p:txBody>
      </p:sp>
    </p:spTree>
    <p:extLst>
      <p:ext uri="{BB962C8B-B14F-4D97-AF65-F5344CB8AC3E}">
        <p14:creationId xmlns:p14="http://schemas.microsoft.com/office/powerpoint/2010/main" val="35968605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6A0A2-87FB-4D83-83DF-8E2F6E9E4FAB}"/>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F20374-84B8-4D8F-B747-19BAEACEB1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07C7ED-6F46-405E-92A3-D662B5641FE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BB1BEC-C574-4437-8058-B1F81578FD1F}"/>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0970988B-D468-4A32-B03B-0914B364C8AB}"/>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4AD6EFCA-C93B-41DF-A0E5-1684B8326672}"/>
              </a:ext>
            </a:extLst>
          </p:cNvPr>
          <p:cNvSpPr>
            <a:spLocks noGrp="1"/>
          </p:cNvSpPr>
          <p:nvPr>
            <p:ph type="sldNum" sz="quarter" idx="12"/>
          </p:nvPr>
        </p:nvSpPr>
        <p:spPr/>
        <p:txBody>
          <a:bodyPr/>
          <a:lstStyle>
            <a:lvl1pPr>
              <a:defRPr/>
            </a:lvl1pPr>
          </a:lstStyle>
          <a:p>
            <a:fld id="{D4EDF65A-7478-4502-A6F8-DDC62EA3764B}" type="slidenum">
              <a:rPr lang="en-US" altLang="en-US"/>
              <a:pPr/>
              <a:t>‹#›</a:t>
            </a:fld>
            <a:endParaRPr lang="en-US" altLang="en-US"/>
          </a:p>
        </p:txBody>
      </p:sp>
    </p:spTree>
    <p:extLst>
      <p:ext uri="{BB962C8B-B14F-4D97-AF65-F5344CB8AC3E}">
        <p14:creationId xmlns:p14="http://schemas.microsoft.com/office/powerpoint/2010/main" val="8828590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8BA57-9E04-482F-B924-8913CD8895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B3016C-3489-4698-A470-CFCF6B19C17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83419-143D-4C3F-BA8E-295307B21847}"/>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8A489C96-7DDC-486B-84E5-5C62FDFB9A84}"/>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07F78F6E-D9EF-4912-B405-164CD3686407}"/>
              </a:ext>
            </a:extLst>
          </p:cNvPr>
          <p:cNvSpPr>
            <a:spLocks noGrp="1"/>
          </p:cNvSpPr>
          <p:nvPr>
            <p:ph type="sldNum" sz="quarter" idx="12"/>
          </p:nvPr>
        </p:nvSpPr>
        <p:spPr/>
        <p:txBody>
          <a:bodyPr/>
          <a:lstStyle>
            <a:lvl1pPr>
              <a:defRPr/>
            </a:lvl1pPr>
          </a:lstStyle>
          <a:p>
            <a:fld id="{CE8A2DF7-0B05-45E4-BFC9-5DBF3E355744}" type="slidenum">
              <a:rPr lang="en-US" altLang="en-US"/>
              <a:pPr/>
              <a:t>‹#›</a:t>
            </a:fld>
            <a:endParaRPr lang="en-US" altLang="en-US"/>
          </a:p>
        </p:txBody>
      </p:sp>
    </p:spTree>
    <p:extLst>
      <p:ext uri="{BB962C8B-B14F-4D97-AF65-F5344CB8AC3E}">
        <p14:creationId xmlns:p14="http://schemas.microsoft.com/office/powerpoint/2010/main" val="35855244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BD291D-C977-49C5-9A61-3F8D61C509E1}"/>
              </a:ext>
            </a:extLst>
          </p:cNvPr>
          <p:cNvSpPr>
            <a:spLocks noGrp="1"/>
          </p:cNvSpPr>
          <p:nvPr>
            <p:ph type="title" orient="vert"/>
          </p:nvPr>
        </p:nvSpPr>
        <p:spPr>
          <a:xfrm>
            <a:off x="6629400" y="228600"/>
            <a:ext cx="2057400" cy="58674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B9E8E4-F979-4E53-855A-9EBEF77E8F65}"/>
              </a:ext>
            </a:extLst>
          </p:cNvPr>
          <p:cNvSpPr>
            <a:spLocks noGrp="1"/>
          </p:cNvSpPr>
          <p:nvPr>
            <p:ph type="body" orient="vert" idx="1"/>
          </p:nvPr>
        </p:nvSpPr>
        <p:spPr>
          <a:xfrm>
            <a:off x="457200" y="228600"/>
            <a:ext cx="6019800" cy="5867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88D4FF-4B01-4C79-B9FB-9589F7CBE5EF}"/>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44A696B8-DFBD-4457-8835-DE7EF9F5084D}"/>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36DEC706-A75C-49BD-8FB3-6E9D1DEFF917}"/>
              </a:ext>
            </a:extLst>
          </p:cNvPr>
          <p:cNvSpPr>
            <a:spLocks noGrp="1"/>
          </p:cNvSpPr>
          <p:nvPr>
            <p:ph type="sldNum" sz="quarter" idx="12"/>
          </p:nvPr>
        </p:nvSpPr>
        <p:spPr/>
        <p:txBody>
          <a:bodyPr/>
          <a:lstStyle>
            <a:lvl1pPr>
              <a:defRPr/>
            </a:lvl1pPr>
          </a:lstStyle>
          <a:p>
            <a:fld id="{EB81D479-01A4-42DD-9A9A-C182849B31C8}" type="slidenum">
              <a:rPr lang="en-US" altLang="en-US"/>
              <a:pPr/>
              <a:t>‹#›</a:t>
            </a:fld>
            <a:endParaRPr lang="en-US" altLang="en-US"/>
          </a:p>
        </p:txBody>
      </p:sp>
    </p:spTree>
    <p:extLst>
      <p:ext uri="{BB962C8B-B14F-4D97-AF65-F5344CB8AC3E}">
        <p14:creationId xmlns:p14="http://schemas.microsoft.com/office/powerpoint/2010/main" val="16017236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CB250-6F28-4BD4-AD54-C91FBF12C478}"/>
              </a:ext>
            </a:extLst>
          </p:cNvPr>
          <p:cNvSpPr>
            <a:spLocks noGrp="1"/>
          </p:cNvSpPr>
          <p:nvPr>
            <p:ph type="title"/>
          </p:nvPr>
        </p:nvSpPr>
        <p:spPr>
          <a:xfrm>
            <a:off x="457200" y="228600"/>
            <a:ext cx="8229600" cy="11430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34FAF86-3E9B-429D-88B1-748625549A30}"/>
              </a:ext>
            </a:extLst>
          </p:cNvPr>
          <p:cNvSpPr>
            <a:spLocks noGrp="1"/>
          </p:cNvSpPr>
          <p:nvPr>
            <p:ph sz="half" idx="1"/>
          </p:nvPr>
        </p:nvSpPr>
        <p:spPr>
          <a:xfrm>
            <a:off x="457200" y="1600200"/>
            <a:ext cx="4038600" cy="4495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B21F46-E582-4F65-ABCB-22BD415F1034}"/>
              </a:ext>
            </a:extLst>
          </p:cNvPr>
          <p:cNvSpPr>
            <a:spLocks noGrp="1"/>
          </p:cNvSpPr>
          <p:nvPr>
            <p:ph type="body" sz="half" idx="2"/>
          </p:nvPr>
        </p:nvSpPr>
        <p:spPr>
          <a:xfrm>
            <a:off x="4648200" y="1600200"/>
            <a:ext cx="4038600" cy="4495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64B595-6411-4514-B073-BF03BC05D6B3}"/>
              </a:ext>
            </a:extLst>
          </p:cNvPr>
          <p:cNvSpPr>
            <a:spLocks noGrp="1"/>
          </p:cNvSpPr>
          <p:nvPr>
            <p:ph type="dt" sz="half" idx="10"/>
          </p:nvPr>
        </p:nvSpPr>
        <p:spPr>
          <a:xfrm>
            <a:off x="457200" y="6248400"/>
            <a:ext cx="2133600" cy="457200"/>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9298AF85-8E52-450A-945F-6B3A8159C4CB}"/>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3F84A9F1-CDC0-4875-AC12-AF905787AB69}"/>
              </a:ext>
            </a:extLst>
          </p:cNvPr>
          <p:cNvSpPr>
            <a:spLocks noGrp="1"/>
          </p:cNvSpPr>
          <p:nvPr>
            <p:ph type="sldNum" sz="quarter" idx="12"/>
          </p:nvPr>
        </p:nvSpPr>
        <p:spPr>
          <a:xfrm>
            <a:off x="6553200" y="6248400"/>
            <a:ext cx="2133600" cy="457200"/>
          </a:xfrm>
        </p:spPr>
        <p:txBody>
          <a:bodyPr/>
          <a:lstStyle>
            <a:lvl1pPr>
              <a:defRPr/>
            </a:lvl1pPr>
          </a:lstStyle>
          <a:p>
            <a:fld id="{38BCA862-4C3D-4F7D-9470-DA8940E49969}" type="slidenum">
              <a:rPr lang="en-US" altLang="en-US"/>
              <a:pPr/>
              <a:t>‹#›</a:t>
            </a:fld>
            <a:endParaRPr lang="en-US" altLang="en-US"/>
          </a:p>
        </p:txBody>
      </p:sp>
    </p:spTree>
    <p:extLst>
      <p:ext uri="{BB962C8B-B14F-4D97-AF65-F5344CB8AC3E}">
        <p14:creationId xmlns:p14="http://schemas.microsoft.com/office/powerpoint/2010/main" val="38161851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079" name="Picture 7" descr="pptbkgrdopener">
            <a:extLst>
              <a:ext uri="{FF2B5EF4-FFF2-40B4-BE49-F238E27FC236}">
                <a16:creationId xmlns:a16="http://schemas.microsoft.com/office/drawing/2014/main" id="{05D0D26F-EB39-482F-9C89-DF02358B02C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074" name="Rectangle 2">
            <a:extLst>
              <a:ext uri="{FF2B5EF4-FFF2-40B4-BE49-F238E27FC236}">
                <a16:creationId xmlns:a16="http://schemas.microsoft.com/office/drawing/2014/main" id="{8320F91A-DA64-40F6-8D84-9FD18CE02EC3}"/>
              </a:ext>
            </a:extLst>
          </p:cNvPr>
          <p:cNvSpPr>
            <a:spLocks noGrp="1" noChangeArrowheads="1"/>
          </p:cNvSpPr>
          <p:nvPr>
            <p:ph type="ctrTitle"/>
          </p:nvPr>
        </p:nvSpPr>
        <p:spPr>
          <a:xfrm>
            <a:off x="3276600" y="1273175"/>
            <a:ext cx="6019800" cy="1470025"/>
          </a:xfrm>
          <a:gradFill rotWithShape="1">
            <a:gsLst>
              <a:gs pos="0">
                <a:srgbClr val="FFFFCC"/>
              </a:gs>
              <a:gs pos="100000">
                <a:srgbClr val="71C090"/>
              </a:gs>
            </a:gsLst>
            <a:path path="shape">
              <a:fillToRect l="50000" t="50000" r="50000" b="50000"/>
            </a:path>
          </a:gradFill>
          <a:extLst>
            <a:ext uri="{AF507438-7753-43E0-B8FC-AC1667EBCBE1}">
              <a14:hiddenEffects xmlns:a14="http://schemas.microsoft.com/office/drawing/2010/main">
                <a:effectLst>
                  <a:outerShdw dist="53882" dir="2700000" algn="ctr" rotWithShape="0">
                    <a:schemeClr val="tx1"/>
                  </a:outerShdw>
                </a:effectLst>
              </a14:hiddenEffects>
            </a:ext>
          </a:extLst>
        </p:spPr>
        <p:txBody>
          <a:bodyPr anchorCtr="1"/>
          <a:lstStyle>
            <a:lvl1pPr>
              <a:defRPr/>
            </a:lvl1pPr>
          </a:lstStyle>
          <a:p>
            <a:pPr lvl="0"/>
            <a:r>
              <a:rPr lang="en-US" altLang="en-US" noProof="0"/>
              <a:t>Click to edit Master title style</a:t>
            </a:r>
          </a:p>
        </p:txBody>
      </p:sp>
      <p:sp>
        <p:nvSpPr>
          <p:cNvPr id="3075" name="Rectangle 3">
            <a:extLst>
              <a:ext uri="{FF2B5EF4-FFF2-40B4-BE49-F238E27FC236}">
                <a16:creationId xmlns:a16="http://schemas.microsoft.com/office/drawing/2014/main" id="{27E4B9A2-2721-4D32-89B1-67A2950F6BC4}"/>
              </a:ext>
            </a:extLst>
          </p:cNvPr>
          <p:cNvSpPr>
            <a:spLocks noGrp="1" noChangeArrowheads="1"/>
          </p:cNvSpPr>
          <p:nvPr>
            <p:ph type="subTitle" idx="1"/>
          </p:nvPr>
        </p:nvSpPr>
        <p:spPr>
          <a:xfrm>
            <a:off x="3276600" y="3429000"/>
            <a:ext cx="6019800" cy="1752600"/>
          </a:xfrm>
          <a:gradFill rotWithShape="1">
            <a:gsLst>
              <a:gs pos="0">
                <a:srgbClr val="FFFFCC"/>
              </a:gs>
              <a:gs pos="100000">
                <a:srgbClr val="71C090"/>
              </a:gs>
            </a:gsLst>
            <a:path path="shape">
              <a:fillToRect l="50000" t="50000" r="50000" b="50000"/>
            </a:path>
          </a:gradFill>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marL="0" indent="0" algn="ctr">
              <a:buFontTx/>
              <a:buNone/>
              <a:defRPr/>
            </a:lvl1pPr>
          </a:lstStyle>
          <a:p>
            <a:pPr lvl="0"/>
            <a:r>
              <a:rPr lang="en-US" altLang="en-US" noProof="0"/>
              <a:t>Click to edit Master subtitle style</a:t>
            </a:r>
          </a:p>
        </p:txBody>
      </p:sp>
      <p:sp>
        <p:nvSpPr>
          <p:cNvPr id="3080" name="Text Box 8">
            <a:extLst>
              <a:ext uri="{FF2B5EF4-FFF2-40B4-BE49-F238E27FC236}">
                <a16:creationId xmlns:a16="http://schemas.microsoft.com/office/drawing/2014/main" id="{516837FC-F4AC-4005-B077-C1D7D7F6FEAB}"/>
              </a:ext>
            </a:extLst>
          </p:cNvPr>
          <p:cNvSpPr txBox="1">
            <a:spLocks noChangeArrowheads="1"/>
          </p:cNvSpPr>
          <p:nvPr userDrawn="1"/>
        </p:nvSpPr>
        <p:spPr bwMode="auto">
          <a:xfrm>
            <a:off x="136525" y="6443663"/>
            <a:ext cx="15430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i="1">
                <a:solidFill>
                  <a:schemeClr val="bg1"/>
                </a:solidFill>
                <a:latin typeface="Book Antiqua" panose="02040602050305030304" pitchFamily="18" charset="0"/>
              </a:rPr>
              <a:t>McGraw-Hill/Irwin</a:t>
            </a:r>
          </a:p>
        </p:txBody>
      </p:sp>
      <p:sp>
        <p:nvSpPr>
          <p:cNvPr id="3081" name="Text Box 9">
            <a:extLst>
              <a:ext uri="{FF2B5EF4-FFF2-40B4-BE49-F238E27FC236}">
                <a16:creationId xmlns:a16="http://schemas.microsoft.com/office/drawing/2014/main" id="{DD244A1A-BDA3-4889-94C9-63A1BC40BE88}"/>
              </a:ext>
            </a:extLst>
          </p:cNvPr>
          <p:cNvSpPr txBox="1">
            <a:spLocks noChangeArrowheads="1"/>
          </p:cNvSpPr>
          <p:nvPr userDrawn="1"/>
        </p:nvSpPr>
        <p:spPr bwMode="auto">
          <a:xfrm>
            <a:off x="5486400" y="64008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sz="1200" b="1" i="1">
                <a:solidFill>
                  <a:schemeClr val="bg1"/>
                </a:solidFill>
                <a:latin typeface="Book Antiqua" panose="02040602050305030304" pitchFamily="18" charset="0"/>
              </a:rPr>
              <a:t>© 2008 The McGraw-Hill Companies,</a:t>
            </a:r>
          </a:p>
          <a:p>
            <a:pPr algn="r"/>
            <a:r>
              <a:rPr lang="en-US" altLang="en-US" sz="1200" b="1" i="1">
                <a:solidFill>
                  <a:schemeClr val="bg1"/>
                </a:solidFill>
                <a:latin typeface="Book Antiqua" panose="02040602050305030304" pitchFamily="18" charset="0"/>
              </a:rPr>
              <a:t>All Rights Reserved</a:t>
            </a:r>
          </a:p>
        </p:txBody>
      </p:sp>
    </p:spTree>
    <p:extLst>
      <p:ext uri="{BB962C8B-B14F-4D97-AF65-F5344CB8AC3E}">
        <p14:creationId xmlns:p14="http://schemas.microsoft.com/office/powerpoint/2010/main" val="26305940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2410C-4AC7-4765-BF1D-52906697FF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DA520B-C634-476B-97BD-2786E2B0EA9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0502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D02E2-3749-4723-B65D-DDDF76F1B1FF}"/>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0ADF05-5BFF-4AAD-A071-329E7CEB9DC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23466110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A3EC4-8FA7-4C73-A8C9-A928F5A589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0F9F92-35AA-4A5D-B266-CB508F594D45}"/>
              </a:ext>
            </a:extLst>
          </p:cNvPr>
          <p:cNvSpPr>
            <a:spLocks noGrp="1"/>
          </p:cNvSpPr>
          <p:nvPr>
            <p:ph sz="half" idx="1"/>
          </p:nvPr>
        </p:nvSpPr>
        <p:spPr>
          <a:xfrm>
            <a:off x="457200" y="1600200"/>
            <a:ext cx="40386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8E6EEF-CC99-49F8-A54E-DCDD288C9375}"/>
              </a:ext>
            </a:extLst>
          </p:cNvPr>
          <p:cNvSpPr>
            <a:spLocks noGrp="1"/>
          </p:cNvSpPr>
          <p:nvPr>
            <p:ph sz="half" idx="2"/>
          </p:nvPr>
        </p:nvSpPr>
        <p:spPr>
          <a:xfrm>
            <a:off x="4648200" y="1600200"/>
            <a:ext cx="40386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96601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2F63D-FCB4-4AE6-AFCD-776C9A8FBB12}"/>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D8376D-CFEE-4A00-AAF9-EB1E32EF4D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61B41B-1431-46C6-A2D6-E64C0ACF5F28}"/>
              </a:ext>
            </a:extLst>
          </p:cNvPr>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EF2515-5D95-4492-884A-BEACB310B4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E63CA4B-575E-4DF2-8EA9-D4CE6E2FFA60}"/>
              </a:ext>
            </a:extLst>
          </p:cNvPr>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709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DCC5D2-E2B9-454C-A87A-967141CDDA2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389C2-65B3-4526-B75A-899D7072E24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94677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1207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30108-2032-4440-9404-DCB7DBC3FA47}"/>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E734D2-C302-489C-8103-9FFB369BF61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7DEEEF-89EA-41DC-A37B-A072176154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4684088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BCD37-0664-4BB4-97BB-78128350643C}"/>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CE08E9-3EB6-4777-95F5-3EA4E9CD3D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B99E9F-8EE8-4522-9F84-DABB22731B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78408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673CC-1092-451D-B266-2A84D1FBAE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B1FD99-A4E9-4918-B4E6-A6FE62D96E2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0166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271408-6A9C-4776-8C18-AC1F166D5E2F}"/>
              </a:ext>
            </a:extLst>
          </p:cNvPr>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58F0F3-BD64-4D90-B758-91857827374B}"/>
              </a:ext>
            </a:extLst>
          </p:cNvPr>
          <p:cNvSpPr>
            <a:spLocks noGrp="1"/>
          </p:cNvSpPr>
          <p:nvPr>
            <p:ph type="body" orient="vert" idx="1"/>
          </p:nvPr>
        </p:nvSpPr>
        <p:spPr>
          <a:xfrm>
            <a:off x="457200" y="274638"/>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864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D9BFA-3DDE-474F-9A58-37189F0FB316}"/>
              </a:ext>
            </a:extLst>
          </p:cNvPr>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a:extLst>
              <a:ext uri="{FF2B5EF4-FFF2-40B4-BE49-F238E27FC236}">
                <a16:creationId xmlns:a16="http://schemas.microsoft.com/office/drawing/2014/main" id="{ED12A010-7286-4D9E-B647-285A824C9176}"/>
              </a:ext>
            </a:extLst>
          </p:cNvPr>
          <p:cNvSpPr>
            <a:spLocks noGrp="1"/>
          </p:cNvSpPr>
          <p:nvPr>
            <p:ph type="tbl" idx="1"/>
          </p:nvPr>
        </p:nvSpPr>
        <p:spPr>
          <a:xfrm>
            <a:off x="457200" y="1600200"/>
            <a:ext cx="8229600" cy="4525963"/>
          </a:xfrm>
        </p:spPr>
        <p:txBody>
          <a:bodyPr/>
          <a:lstStyle/>
          <a:p>
            <a:endParaRPr lang="en-US"/>
          </a:p>
        </p:txBody>
      </p:sp>
    </p:spTree>
    <p:extLst>
      <p:ext uri="{BB962C8B-B14F-4D97-AF65-F5344CB8AC3E}">
        <p14:creationId xmlns:p14="http://schemas.microsoft.com/office/powerpoint/2010/main" val="19285984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38200"/>
            <a:ext cx="7772400" cy="3429000"/>
          </a:xfrm>
        </p:spPr>
        <p:txBody>
          <a:bodyPr/>
          <a:lstStyle>
            <a:lvl1pPr>
              <a:defRPr sz="3200" b="1"/>
            </a:lvl1pPr>
          </a:lstStyle>
          <a:p>
            <a:r>
              <a:rPr lang="en-US"/>
              <a:t>Click to edit Master title style</a:t>
            </a:r>
            <a:endParaRPr lang="en-US" dirty="0"/>
          </a:p>
        </p:txBody>
      </p:sp>
      <p:sp>
        <p:nvSpPr>
          <p:cNvPr id="3" name="Subtitle 2"/>
          <p:cNvSpPr>
            <a:spLocks noGrp="1"/>
          </p:cNvSpPr>
          <p:nvPr>
            <p:ph type="subTitle" idx="1"/>
          </p:nvPr>
        </p:nvSpPr>
        <p:spPr>
          <a:xfrm>
            <a:off x="304800" y="4953000"/>
            <a:ext cx="8534400" cy="685800"/>
          </a:xfrm>
        </p:spPr>
        <p:txBody>
          <a:bodyPr/>
          <a:lstStyle>
            <a:lvl1pPr marL="0" indent="0" algn="ctr">
              <a:buNone/>
              <a:defRPr sz="32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478CDB48-7C2E-451C-9FA0-A7CF28B6692B}"/>
              </a:ext>
            </a:extLst>
          </p:cNvPr>
          <p:cNvSpPr>
            <a:spLocks noGrp="1"/>
          </p:cNvSpPr>
          <p:nvPr>
            <p:ph type="dt" sz="half" idx="10"/>
          </p:nvPr>
        </p:nvSpPr>
        <p:spPr>
          <a:xfrm>
            <a:off x="457200" y="6356350"/>
            <a:ext cx="152400" cy="365125"/>
          </a:xfrm>
        </p:spPr>
        <p:txBody>
          <a:bodyPr/>
          <a:lstStyle>
            <a:lvl1pPr>
              <a:defRPr/>
            </a:lvl1pPr>
          </a:lstStyle>
          <a:p>
            <a:pPr>
              <a:defRPr/>
            </a:pPr>
            <a:r>
              <a:rPr lang="en-US" altLang="en-US"/>
              <a:t> </a:t>
            </a:r>
          </a:p>
        </p:txBody>
      </p:sp>
      <p:sp>
        <p:nvSpPr>
          <p:cNvPr id="5" name="Footer Placeholder 4">
            <a:extLst>
              <a:ext uri="{FF2B5EF4-FFF2-40B4-BE49-F238E27FC236}">
                <a16:creationId xmlns:a16="http://schemas.microsoft.com/office/drawing/2014/main" id="{D39802C3-2436-4DEF-8909-561D8BE7966B}"/>
              </a:ext>
            </a:extLst>
          </p:cNvPr>
          <p:cNvSpPr>
            <a:spLocks noGrp="1"/>
          </p:cNvSpPr>
          <p:nvPr>
            <p:ph type="ftr" sz="quarter" idx="11"/>
          </p:nvPr>
        </p:nvSpPr>
        <p:spPr/>
        <p:txBody>
          <a:bodyPr/>
          <a:lstStyle>
            <a:lvl1pPr>
              <a:defRPr/>
            </a:lvl1pPr>
          </a:lstStyle>
          <a:p>
            <a:pPr>
              <a:defRPr/>
            </a:pPr>
            <a:r>
              <a:rPr lang="en-US"/>
              <a:t>© Copyright 2011 John Wiley &amp; Sons, Inc.</a:t>
            </a:r>
          </a:p>
        </p:txBody>
      </p:sp>
      <p:sp>
        <p:nvSpPr>
          <p:cNvPr id="6" name="Slide Number Placeholder 5">
            <a:extLst>
              <a:ext uri="{FF2B5EF4-FFF2-40B4-BE49-F238E27FC236}">
                <a16:creationId xmlns:a16="http://schemas.microsoft.com/office/drawing/2014/main" id="{E0FF7F47-5286-41BB-8238-498024727519}"/>
              </a:ext>
            </a:extLst>
          </p:cNvPr>
          <p:cNvSpPr>
            <a:spLocks noGrp="1"/>
          </p:cNvSpPr>
          <p:nvPr>
            <p:ph type="sldNum" sz="quarter" idx="12"/>
          </p:nvPr>
        </p:nvSpPr>
        <p:spPr/>
        <p:txBody>
          <a:bodyPr/>
          <a:lstStyle>
            <a:lvl1pPr>
              <a:defRPr/>
            </a:lvl1pPr>
          </a:lstStyle>
          <a:p>
            <a:pPr>
              <a:defRPr/>
            </a:pPr>
            <a:r>
              <a:rPr lang="en-US" altLang="en-US"/>
              <a:t>1-</a:t>
            </a:r>
            <a:fld id="{C06952DA-7315-4893-B939-0632A6C581C5}" type="slidenum">
              <a:rPr lang="en-US" altLang="en-US" smtClean="0"/>
              <a:pPr>
                <a:defRPr/>
              </a:pPr>
              <a:t>‹#›</a:t>
            </a:fld>
            <a:endParaRPr lang="en-US" altLang="en-US"/>
          </a:p>
        </p:txBody>
      </p:sp>
    </p:spTree>
    <p:extLst>
      <p:ext uri="{BB962C8B-B14F-4D97-AF65-F5344CB8AC3E}">
        <p14:creationId xmlns:p14="http://schemas.microsoft.com/office/powerpoint/2010/main" val="23824954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F7692EC-5D59-4935-BD9C-6B163BEC99BF}"/>
              </a:ext>
            </a:extLst>
          </p:cNvPr>
          <p:cNvCxnSpPr/>
          <p:nvPr userDrawn="1"/>
        </p:nvCxnSpPr>
        <p:spPr>
          <a:xfrm>
            <a:off x="457200" y="1447800"/>
            <a:ext cx="8229600" cy="0"/>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lvl1pPr>
              <a:spcBef>
                <a:spcPts val="0"/>
              </a:spcBef>
              <a:buClr>
                <a:srgbClr val="0070C0"/>
              </a:buClr>
              <a:buSzPct val="150000"/>
              <a:buFont typeface="Wingdings" pitchFamily="2" charset="2"/>
              <a:buChar cha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99B9A2E5-FD08-4511-9EF7-181D9BD0EF2B}"/>
              </a:ext>
            </a:extLst>
          </p:cNvPr>
          <p:cNvSpPr>
            <a:spLocks noGrp="1"/>
          </p:cNvSpPr>
          <p:nvPr>
            <p:ph type="dt" sz="half" idx="10"/>
          </p:nvPr>
        </p:nvSpPr>
        <p:spPr/>
        <p:txBody>
          <a:bodyPr/>
          <a:lstStyle>
            <a:lvl1pPr>
              <a:defRPr/>
            </a:lvl1pPr>
          </a:lstStyle>
          <a:p>
            <a:pPr>
              <a:defRPr/>
            </a:pPr>
            <a:r>
              <a:rPr lang="en-US" altLang="en-US"/>
              <a:t> </a:t>
            </a:r>
          </a:p>
        </p:txBody>
      </p:sp>
      <p:sp>
        <p:nvSpPr>
          <p:cNvPr id="6" name="Footer Placeholder 4">
            <a:extLst>
              <a:ext uri="{FF2B5EF4-FFF2-40B4-BE49-F238E27FC236}">
                <a16:creationId xmlns:a16="http://schemas.microsoft.com/office/drawing/2014/main" id="{5EE457EE-BB1B-4476-B1B7-A49B1EC8C06D}"/>
              </a:ext>
            </a:extLst>
          </p:cNvPr>
          <p:cNvSpPr>
            <a:spLocks noGrp="1"/>
          </p:cNvSpPr>
          <p:nvPr>
            <p:ph type="ftr" sz="quarter" idx="11"/>
          </p:nvPr>
        </p:nvSpPr>
        <p:spPr/>
        <p:txBody>
          <a:bodyPr/>
          <a:lstStyle>
            <a:lvl1pPr>
              <a:defRPr/>
            </a:lvl1pPr>
          </a:lstStyle>
          <a:p>
            <a:pPr>
              <a:defRPr/>
            </a:pPr>
            <a:r>
              <a:rPr lang="en-US"/>
              <a:t>© Copyright 2011 John Wiley &amp; Sons, Inc.</a:t>
            </a:r>
          </a:p>
        </p:txBody>
      </p:sp>
      <p:sp>
        <p:nvSpPr>
          <p:cNvPr id="7" name="Slide Number Placeholder 5">
            <a:extLst>
              <a:ext uri="{FF2B5EF4-FFF2-40B4-BE49-F238E27FC236}">
                <a16:creationId xmlns:a16="http://schemas.microsoft.com/office/drawing/2014/main" id="{767D67C5-ABFA-4CA0-9F9A-71928CE66E95}"/>
              </a:ext>
            </a:extLst>
          </p:cNvPr>
          <p:cNvSpPr>
            <a:spLocks noGrp="1"/>
          </p:cNvSpPr>
          <p:nvPr>
            <p:ph type="sldNum" sz="quarter" idx="12"/>
          </p:nvPr>
        </p:nvSpPr>
        <p:spPr/>
        <p:txBody>
          <a:bodyPr/>
          <a:lstStyle>
            <a:lvl1pPr>
              <a:defRPr/>
            </a:lvl1pPr>
          </a:lstStyle>
          <a:p>
            <a:pPr>
              <a:defRPr/>
            </a:pPr>
            <a:r>
              <a:rPr lang="en-US" altLang="en-US"/>
              <a:t>1-</a:t>
            </a:r>
            <a:fld id="{9AA27DF5-9656-4C6F-AE46-152623B73D85}" type="slidenum">
              <a:rPr lang="en-US" altLang="en-US" smtClean="0"/>
              <a:pPr>
                <a:defRPr/>
              </a:pPr>
              <a:t>‹#›</a:t>
            </a:fld>
            <a:endParaRPr lang="en-US" altLang="en-US"/>
          </a:p>
        </p:txBody>
      </p:sp>
    </p:spTree>
    <p:extLst>
      <p:ext uri="{BB962C8B-B14F-4D97-AF65-F5344CB8AC3E}">
        <p14:creationId xmlns:p14="http://schemas.microsoft.com/office/powerpoint/2010/main" val="40363901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A0D7EB-5AA9-417C-8E48-1A76D30D4B43}"/>
              </a:ext>
            </a:extLst>
          </p:cNvPr>
          <p:cNvSpPr>
            <a:spLocks noGrp="1"/>
          </p:cNvSpPr>
          <p:nvPr>
            <p:ph type="dt" sz="half" idx="10"/>
          </p:nvPr>
        </p:nvSpPr>
        <p:spPr/>
        <p:txBody>
          <a:bodyPr/>
          <a:lstStyle>
            <a:lvl1pPr>
              <a:defRPr/>
            </a:lvl1pPr>
          </a:lstStyle>
          <a:p>
            <a:pPr>
              <a:defRPr/>
            </a:pPr>
            <a:r>
              <a:rPr lang="en-US" altLang="en-US"/>
              <a:t> </a:t>
            </a:r>
          </a:p>
        </p:txBody>
      </p:sp>
      <p:sp>
        <p:nvSpPr>
          <p:cNvPr id="6" name="Footer Placeholder 5">
            <a:extLst>
              <a:ext uri="{FF2B5EF4-FFF2-40B4-BE49-F238E27FC236}">
                <a16:creationId xmlns:a16="http://schemas.microsoft.com/office/drawing/2014/main" id="{DEE077BF-A563-4F2E-83C5-C44B419C0757}"/>
              </a:ext>
            </a:extLst>
          </p:cNvPr>
          <p:cNvSpPr>
            <a:spLocks noGrp="1"/>
          </p:cNvSpPr>
          <p:nvPr>
            <p:ph type="ftr" sz="quarter" idx="11"/>
          </p:nvPr>
        </p:nvSpPr>
        <p:spPr/>
        <p:txBody>
          <a:bodyPr/>
          <a:lstStyle>
            <a:lvl1pPr>
              <a:defRPr/>
            </a:lvl1pPr>
          </a:lstStyle>
          <a:p>
            <a:pPr>
              <a:defRPr/>
            </a:pPr>
            <a:r>
              <a:rPr lang="en-US"/>
              <a:t>© Copyright 2011 John Wiley &amp; Sons, Inc.</a:t>
            </a:r>
          </a:p>
        </p:txBody>
      </p:sp>
      <p:sp>
        <p:nvSpPr>
          <p:cNvPr id="7" name="Slide Number Placeholder 6">
            <a:extLst>
              <a:ext uri="{FF2B5EF4-FFF2-40B4-BE49-F238E27FC236}">
                <a16:creationId xmlns:a16="http://schemas.microsoft.com/office/drawing/2014/main" id="{2B508BAC-148A-4171-8A63-686A5FBB0F7A}"/>
              </a:ext>
            </a:extLst>
          </p:cNvPr>
          <p:cNvSpPr>
            <a:spLocks noGrp="1"/>
          </p:cNvSpPr>
          <p:nvPr>
            <p:ph type="sldNum" sz="quarter" idx="12"/>
          </p:nvPr>
        </p:nvSpPr>
        <p:spPr/>
        <p:txBody>
          <a:bodyPr/>
          <a:lstStyle>
            <a:lvl1pPr>
              <a:defRPr/>
            </a:lvl1pPr>
          </a:lstStyle>
          <a:p>
            <a:pPr>
              <a:defRPr/>
            </a:pPr>
            <a:fld id="{780CD561-841A-444A-90F8-8CE1F3AEDF92}" type="slidenum">
              <a:rPr lang="en-US" altLang="en-US"/>
              <a:pPr>
                <a:defRPr/>
              </a:pPr>
              <a:t>‹#›</a:t>
            </a:fld>
            <a:endParaRPr lang="en-US" altLang="en-US"/>
          </a:p>
        </p:txBody>
      </p:sp>
    </p:spTree>
    <p:extLst>
      <p:ext uri="{BB962C8B-B14F-4D97-AF65-F5344CB8AC3E}">
        <p14:creationId xmlns:p14="http://schemas.microsoft.com/office/powerpoint/2010/main" val="3734807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BF6690-BB7F-4E21-8678-C9BD7C7E099C}"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D9BFA-3DDE-474F-9A58-37189F0FB316}"/>
              </a:ext>
            </a:extLst>
          </p:cNvPr>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a:extLst>
              <a:ext uri="{FF2B5EF4-FFF2-40B4-BE49-F238E27FC236}">
                <a16:creationId xmlns:a16="http://schemas.microsoft.com/office/drawing/2014/main" id="{ED12A010-7286-4D9E-B647-285A824C9176}"/>
              </a:ext>
            </a:extLst>
          </p:cNvPr>
          <p:cNvSpPr>
            <a:spLocks noGrp="1"/>
          </p:cNvSpPr>
          <p:nvPr>
            <p:ph type="tbl" idx="1"/>
          </p:nvPr>
        </p:nvSpPr>
        <p:spPr>
          <a:xfrm>
            <a:off x="457200" y="1600200"/>
            <a:ext cx="8229600" cy="4525963"/>
          </a:xfrm>
        </p:spPr>
        <p:txBody>
          <a:bodyPr/>
          <a:lstStyle/>
          <a:p>
            <a:endParaRPr lang="en-US"/>
          </a:p>
        </p:txBody>
      </p:sp>
    </p:spTree>
    <p:extLst>
      <p:ext uri="{BB962C8B-B14F-4D97-AF65-F5344CB8AC3E}">
        <p14:creationId xmlns:p14="http://schemas.microsoft.com/office/powerpoint/2010/main" val="3987838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9AB8-92A3-42D1-B3C8-08F84BD0C2D7}"/>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9BACE9-1D5B-4976-8CA4-9E7258111D2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B8A822-A830-4B69-9B3F-F3CA84580AB5}"/>
              </a:ext>
            </a:extLst>
          </p:cNvPr>
          <p:cNvSpPr>
            <a:spLocks noGrp="1"/>
          </p:cNvSpPr>
          <p:nvPr>
            <p:ph type="dt" sz="half" idx="10"/>
          </p:nvPr>
        </p:nvSpPr>
        <p:spPr/>
        <p:txBody>
          <a:bodyPr/>
          <a:lstStyle/>
          <a:p>
            <a:fld id="{9F7C78AB-CCA9-47A4-B928-1220BB2374C0}" type="datetimeFigureOut">
              <a:rPr lang="en-US" smtClean="0"/>
              <a:t>9/18/2018</a:t>
            </a:fld>
            <a:endParaRPr lang="en-US"/>
          </a:p>
        </p:txBody>
      </p:sp>
      <p:sp>
        <p:nvSpPr>
          <p:cNvPr id="5" name="Footer Placeholder 4">
            <a:extLst>
              <a:ext uri="{FF2B5EF4-FFF2-40B4-BE49-F238E27FC236}">
                <a16:creationId xmlns:a16="http://schemas.microsoft.com/office/drawing/2014/main" id="{7A813BFF-5F84-4F60-8428-BD3AFC0868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061973-B4A7-43FE-BF4C-E7DAA1ABF21B}"/>
              </a:ext>
            </a:extLst>
          </p:cNvPr>
          <p:cNvSpPr>
            <a:spLocks noGrp="1"/>
          </p:cNvSpPr>
          <p:nvPr>
            <p:ph type="sldNum" sz="quarter" idx="12"/>
          </p:nvPr>
        </p:nvSpPr>
        <p:spPr/>
        <p:txBody>
          <a:bodyPr/>
          <a:lstStyle/>
          <a:p>
            <a:fld id="{5F878214-4427-4211-A076-B81F2DBA66AA}" type="slidenum">
              <a:rPr lang="en-US" smtClean="0"/>
              <a:t>‹#›</a:t>
            </a:fld>
            <a:endParaRPr lang="en-US"/>
          </a:p>
        </p:txBody>
      </p:sp>
    </p:spTree>
    <p:extLst>
      <p:ext uri="{BB962C8B-B14F-4D97-AF65-F5344CB8AC3E}">
        <p14:creationId xmlns:p14="http://schemas.microsoft.com/office/powerpoint/2010/main" val="38884949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E399-D66B-4E06-A4A8-291D86916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69E4AA-FDE3-413C-8B46-37DFA5DC325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9E9C3-FDAB-4F20-AECB-7A9815FCA85E}"/>
              </a:ext>
            </a:extLst>
          </p:cNvPr>
          <p:cNvSpPr>
            <a:spLocks noGrp="1"/>
          </p:cNvSpPr>
          <p:nvPr>
            <p:ph type="dt" sz="half" idx="10"/>
          </p:nvPr>
        </p:nvSpPr>
        <p:spPr/>
        <p:txBody>
          <a:bodyPr/>
          <a:lstStyle/>
          <a:p>
            <a:fld id="{9F7C78AB-CCA9-47A4-B928-1220BB2374C0}" type="datetimeFigureOut">
              <a:rPr lang="en-US" smtClean="0"/>
              <a:t>9/18/2018</a:t>
            </a:fld>
            <a:endParaRPr lang="en-US"/>
          </a:p>
        </p:txBody>
      </p:sp>
      <p:sp>
        <p:nvSpPr>
          <p:cNvPr id="5" name="Footer Placeholder 4">
            <a:extLst>
              <a:ext uri="{FF2B5EF4-FFF2-40B4-BE49-F238E27FC236}">
                <a16:creationId xmlns:a16="http://schemas.microsoft.com/office/drawing/2014/main" id="{09467E49-B2B4-442E-BE61-EF0813AC8D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AF7AF-E209-40C6-B2C2-3CAF27C69A29}"/>
              </a:ext>
            </a:extLst>
          </p:cNvPr>
          <p:cNvSpPr>
            <a:spLocks noGrp="1"/>
          </p:cNvSpPr>
          <p:nvPr>
            <p:ph type="sldNum" sz="quarter" idx="12"/>
          </p:nvPr>
        </p:nvSpPr>
        <p:spPr/>
        <p:txBody>
          <a:bodyPr/>
          <a:lstStyle/>
          <a:p>
            <a:fld id="{5F878214-4427-4211-A076-B81F2DBA66AA}" type="slidenum">
              <a:rPr lang="en-US" smtClean="0"/>
              <a:t>‹#›</a:t>
            </a:fld>
            <a:endParaRPr lang="en-US"/>
          </a:p>
        </p:txBody>
      </p:sp>
    </p:spTree>
    <p:extLst>
      <p:ext uri="{BB962C8B-B14F-4D97-AF65-F5344CB8AC3E}">
        <p14:creationId xmlns:p14="http://schemas.microsoft.com/office/powerpoint/2010/main" val="2597443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EAAE0-8A84-4E6F-8201-972BFA1B9B39}"/>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5F2EC4-E049-441E-9856-5D77B9E310D4}"/>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F4E9CE-D53E-4439-83E3-AEF0367275FE}"/>
              </a:ext>
            </a:extLst>
          </p:cNvPr>
          <p:cNvSpPr>
            <a:spLocks noGrp="1"/>
          </p:cNvSpPr>
          <p:nvPr>
            <p:ph type="dt" sz="half" idx="10"/>
          </p:nvPr>
        </p:nvSpPr>
        <p:spPr/>
        <p:txBody>
          <a:bodyPr/>
          <a:lstStyle/>
          <a:p>
            <a:fld id="{9F7C78AB-CCA9-47A4-B928-1220BB2374C0}" type="datetimeFigureOut">
              <a:rPr lang="en-US" smtClean="0"/>
              <a:t>9/18/2018</a:t>
            </a:fld>
            <a:endParaRPr lang="en-US"/>
          </a:p>
        </p:txBody>
      </p:sp>
      <p:sp>
        <p:nvSpPr>
          <p:cNvPr id="5" name="Footer Placeholder 4">
            <a:extLst>
              <a:ext uri="{FF2B5EF4-FFF2-40B4-BE49-F238E27FC236}">
                <a16:creationId xmlns:a16="http://schemas.microsoft.com/office/drawing/2014/main" id="{18E34EF4-15F9-4B80-B273-6A4287BCD6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879F6-491A-4178-B7FD-BF1B7B6187FE}"/>
              </a:ext>
            </a:extLst>
          </p:cNvPr>
          <p:cNvSpPr>
            <a:spLocks noGrp="1"/>
          </p:cNvSpPr>
          <p:nvPr>
            <p:ph type="sldNum" sz="quarter" idx="12"/>
          </p:nvPr>
        </p:nvSpPr>
        <p:spPr/>
        <p:txBody>
          <a:bodyPr/>
          <a:lstStyle/>
          <a:p>
            <a:fld id="{5F878214-4427-4211-A076-B81F2DBA66AA}" type="slidenum">
              <a:rPr lang="en-US" smtClean="0"/>
              <a:t>‹#›</a:t>
            </a:fld>
            <a:endParaRPr lang="en-US"/>
          </a:p>
        </p:txBody>
      </p:sp>
    </p:spTree>
    <p:extLst>
      <p:ext uri="{BB962C8B-B14F-4D97-AF65-F5344CB8AC3E}">
        <p14:creationId xmlns:p14="http://schemas.microsoft.com/office/powerpoint/2010/main" val="39739836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F1778-14B6-4E86-BA2B-8D3C303031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7E81DB-8CA4-4CB5-9122-746918278DC1}"/>
              </a:ext>
            </a:extLst>
          </p:cNvPr>
          <p:cNvSpPr>
            <a:spLocks noGrp="1"/>
          </p:cNvSpPr>
          <p:nvPr>
            <p:ph sz="half" idx="1"/>
          </p:nvPr>
        </p:nvSpPr>
        <p:spPr>
          <a:xfrm>
            <a:off x="62865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756EEC-7DAA-4A27-B1DE-94CBF351CA86}"/>
              </a:ext>
            </a:extLst>
          </p:cNvPr>
          <p:cNvSpPr>
            <a:spLocks noGrp="1"/>
          </p:cNvSpPr>
          <p:nvPr>
            <p:ph sz="half" idx="2"/>
          </p:nvPr>
        </p:nvSpPr>
        <p:spPr>
          <a:xfrm>
            <a:off x="464820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513E53-A425-4F5E-B734-972AF2D9E26E}"/>
              </a:ext>
            </a:extLst>
          </p:cNvPr>
          <p:cNvSpPr>
            <a:spLocks noGrp="1"/>
          </p:cNvSpPr>
          <p:nvPr>
            <p:ph type="dt" sz="half" idx="10"/>
          </p:nvPr>
        </p:nvSpPr>
        <p:spPr/>
        <p:txBody>
          <a:bodyPr/>
          <a:lstStyle/>
          <a:p>
            <a:fld id="{9F7C78AB-CCA9-47A4-B928-1220BB2374C0}" type="datetimeFigureOut">
              <a:rPr lang="en-US" smtClean="0"/>
              <a:t>9/18/2018</a:t>
            </a:fld>
            <a:endParaRPr lang="en-US"/>
          </a:p>
        </p:txBody>
      </p:sp>
      <p:sp>
        <p:nvSpPr>
          <p:cNvPr id="6" name="Footer Placeholder 5">
            <a:extLst>
              <a:ext uri="{FF2B5EF4-FFF2-40B4-BE49-F238E27FC236}">
                <a16:creationId xmlns:a16="http://schemas.microsoft.com/office/drawing/2014/main" id="{E6E4EE30-5AB1-4CAD-8921-780A421484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262B02-18B9-49AE-BCAF-F9079E18750E}"/>
              </a:ext>
            </a:extLst>
          </p:cNvPr>
          <p:cNvSpPr>
            <a:spLocks noGrp="1"/>
          </p:cNvSpPr>
          <p:nvPr>
            <p:ph type="sldNum" sz="quarter" idx="12"/>
          </p:nvPr>
        </p:nvSpPr>
        <p:spPr/>
        <p:txBody>
          <a:bodyPr/>
          <a:lstStyle/>
          <a:p>
            <a:fld id="{5F878214-4427-4211-A076-B81F2DBA66AA}" type="slidenum">
              <a:rPr lang="en-US" smtClean="0"/>
              <a:t>‹#›</a:t>
            </a:fld>
            <a:endParaRPr lang="en-US"/>
          </a:p>
        </p:txBody>
      </p:sp>
    </p:spTree>
    <p:extLst>
      <p:ext uri="{BB962C8B-B14F-4D97-AF65-F5344CB8AC3E}">
        <p14:creationId xmlns:p14="http://schemas.microsoft.com/office/powerpoint/2010/main" val="5147948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96E49-53B1-4151-98D5-651457B4BDF7}"/>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04778F-C771-40FF-B531-324A1D2CD30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C296842-A25D-4F5D-849B-368514C35C41}"/>
              </a:ext>
            </a:extLst>
          </p:cNvPr>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3B788A-6514-4454-A301-F7CB7FD00F9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DD8D68-CE11-42A1-9C8F-DA51232E6DA1}"/>
              </a:ext>
            </a:extLst>
          </p:cNvPr>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834FFF-7821-4179-AA0B-3643BD3EDB80}"/>
              </a:ext>
            </a:extLst>
          </p:cNvPr>
          <p:cNvSpPr>
            <a:spLocks noGrp="1"/>
          </p:cNvSpPr>
          <p:nvPr>
            <p:ph type="dt" sz="half" idx="10"/>
          </p:nvPr>
        </p:nvSpPr>
        <p:spPr/>
        <p:txBody>
          <a:bodyPr/>
          <a:lstStyle/>
          <a:p>
            <a:fld id="{9F7C78AB-CCA9-47A4-B928-1220BB2374C0}" type="datetimeFigureOut">
              <a:rPr lang="en-US" smtClean="0"/>
              <a:t>9/18/2018</a:t>
            </a:fld>
            <a:endParaRPr lang="en-US"/>
          </a:p>
        </p:txBody>
      </p:sp>
      <p:sp>
        <p:nvSpPr>
          <p:cNvPr id="8" name="Footer Placeholder 7">
            <a:extLst>
              <a:ext uri="{FF2B5EF4-FFF2-40B4-BE49-F238E27FC236}">
                <a16:creationId xmlns:a16="http://schemas.microsoft.com/office/drawing/2014/main" id="{C82A050C-789B-4643-9053-DAC66A0ADD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57DDE2-61C4-48B6-8A14-718BA3C8DDFD}"/>
              </a:ext>
            </a:extLst>
          </p:cNvPr>
          <p:cNvSpPr>
            <a:spLocks noGrp="1"/>
          </p:cNvSpPr>
          <p:nvPr>
            <p:ph type="sldNum" sz="quarter" idx="12"/>
          </p:nvPr>
        </p:nvSpPr>
        <p:spPr/>
        <p:txBody>
          <a:bodyPr/>
          <a:lstStyle/>
          <a:p>
            <a:fld id="{5F878214-4427-4211-A076-B81F2DBA66AA}" type="slidenum">
              <a:rPr lang="en-US" smtClean="0"/>
              <a:t>‹#›</a:t>
            </a:fld>
            <a:endParaRPr lang="en-US"/>
          </a:p>
        </p:txBody>
      </p:sp>
    </p:spTree>
    <p:extLst>
      <p:ext uri="{BB962C8B-B14F-4D97-AF65-F5344CB8AC3E}">
        <p14:creationId xmlns:p14="http://schemas.microsoft.com/office/powerpoint/2010/main" val="27463141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319E6-E833-4741-A1B7-763ED1855A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419C3A-EBAD-4EC1-8DD7-A2356211DBDD}"/>
              </a:ext>
            </a:extLst>
          </p:cNvPr>
          <p:cNvSpPr>
            <a:spLocks noGrp="1"/>
          </p:cNvSpPr>
          <p:nvPr>
            <p:ph type="dt" sz="half" idx="10"/>
          </p:nvPr>
        </p:nvSpPr>
        <p:spPr/>
        <p:txBody>
          <a:bodyPr/>
          <a:lstStyle/>
          <a:p>
            <a:fld id="{9F7C78AB-CCA9-47A4-B928-1220BB2374C0}" type="datetimeFigureOut">
              <a:rPr lang="en-US" smtClean="0"/>
              <a:t>9/18/2018</a:t>
            </a:fld>
            <a:endParaRPr lang="en-US"/>
          </a:p>
        </p:txBody>
      </p:sp>
      <p:sp>
        <p:nvSpPr>
          <p:cNvPr id="4" name="Footer Placeholder 3">
            <a:extLst>
              <a:ext uri="{FF2B5EF4-FFF2-40B4-BE49-F238E27FC236}">
                <a16:creationId xmlns:a16="http://schemas.microsoft.com/office/drawing/2014/main" id="{1F23DD56-7CC3-4E93-BCC9-9A624EF27E6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E008A4-6A0B-45BB-B4DE-2AE5D1E5A4AD}"/>
              </a:ext>
            </a:extLst>
          </p:cNvPr>
          <p:cNvSpPr>
            <a:spLocks noGrp="1"/>
          </p:cNvSpPr>
          <p:nvPr>
            <p:ph type="sldNum" sz="quarter" idx="12"/>
          </p:nvPr>
        </p:nvSpPr>
        <p:spPr/>
        <p:txBody>
          <a:bodyPr/>
          <a:lstStyle/>
          <a:p>
            <a:fld id="{5F878214-4427-4211-A076-B81F2DBA66AA}" type="slidenum">
              <a:rPr lang="en-US" smtClean="0"/>
              <a:t>‹#›</a:t>
            </a:fld>
            <a:endParaRPr lang="en-US"/>
          </a:p>
        </p:txBody>
      </p:sp>
    </p:spTree>
    <p:extLst>
      <p:ext uri="{BB962C8B-B14F-4D97-AF65-F5344CB8AC3E}">
        <p14:creationId xmlns:p14="http://schemas.microsoft.com/office/powerpoint/2010/main" val="7005929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38D8DD-1639-4FA9-8FE4-3B04C2A5C39A}"/>
              </a:ext>
            </a:extLst>
          </p:cNvPr>
          <p:cNvSpPr>
            <a:spLocks noGrp="1"/>
          </p:cNvSpPr>
          <p:nvPr>
            <p:ph type="dt" sz="half" idx="10"/>
          </p:nvPr>
        </p:nvSpPr>
        <p:spPr/>
        <p:txBody>
          <a:bodyPr/>
          <a:lstStyle/>
          <a:p>
            <a:fld id="{9F7C78AB-CCA9-47A4-B928-1220BB2374C0}" type="datetimeFigureOut">
              <a:rPr lang="en-US" smtClean="0"/>
              <a:t>9/18/2018</a:t>
            </a:fld>
            <a:endParaRPr lang="en-US"/>
          </a:p>
        </p:txBody>
      </p:sp>
      <p:sp>
        <p:nvSpPr>
          <p:cNvPr id="3" name="Footer Placeholder 2">
            <a:extLst>
              <a:ext uri="{FF2B5EF4-FFF2-40B4-BE49-F238E27FC236}">
                <a16:creationId xmlns:a16="http://schemas.microsoft.com/office/drawing/2014/main" id="{45E6D861-3721-4DE1-96C8-DAC967F66C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430F2A-A3FC-4740-825F-D9E451CD97CF}"/>
              </a:ext>
            </a:extLst>
          </p:cNvPr>
          <p:cNvSpPr>
            <a:spLocks noGrp="1"/>
          </p:cNvSpPr>
          <p:nvPr>
            <p:ph type="sldNum" sz="quarter" idx="12"/>
          </p:nvPr>
        </p:nvSpPr>
        <p:spPr/>
        <p:txBody>
          <a:bodyPr/>
          <a:lstStyle/>
          <a:p>
            <a:fld id="{5F878214-4427-4211-A076-B81F2DBA66AA}" type="slidenum">
              <a:rPr lang="en-US" smtClean="0"/>
              <a:t>‹#›</a:t>
            </a:fld>
            <a:endParaRPr lang="en-US"/>
          </a:p>
        </p:txBody>
      </p:sp>
    </p:spTree>
    <p:extLst>
      <p:ext uri="{BB962C8B-B14F-4D97-AF65-F5344CB8AC3E}">
        <p14:creationId xmlns:p14="http://schemas.microsoft.com/office/powerpoint/2010/main" val="37424930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27263-10E6-47F6-973A-873E0651E73B}"/>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3427F6-906B-4E95-A35D-A153F004C5F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408471-5886-4573-A1A3-B53DF75369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AE04818-0BCB-43F4-AE8E-E7922719E64F}"/>
              </a:ext>
            </a:extLst>
          </p:cNvPr>
          <p:cNvSpPr>
            <a:spLocks noGrp="1"/>
          </p:cNvSpPr>
          <p:nvPr>
            <p:ph type="dt" sz="half" idx="10"/>
          </p:nvPr>
        </p:nvSpPr>
        <p:spPr/>
        <p:txBody>
          <a:bodyPr/>
          <a:lstStyle/>
          <a:p>
            <a:fld id="{9F7C78AB-CCA9-47A4-B928-1220BB2374C0}" type="datetimeFigureOut">
              <a:rPr lang="en-US" smtClean="0"/>
              <a:t>9/18/2018</a:t>
            </a:fld>
            <a:endParaRPr lang="en-US"/>
          </a:p>
        </p:txBody>
      </p:sp>
      <p:sp>
        <p:nvSpPr>
          <p:cNvPr id="6" name="Footer Placeholder 5">
            <a:extLst>
              <a:ext uri="{FF2B5EF4-FFF2-40B4-BE49-F238E27FC236}">
                <a16:creationId xmlns:a16="http://schemas.microsoft.com/office/drawing/2014/main" id="{3DA4822D-B2B6-4B7F-B144-404C8D7D25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24CD65-71BE-46E0-8D74-BBE59281142E}"/>
              </a:ext>
            </a:extLst>
          </p:cNvPr>
          <p:cNvSpPr>
            <a:spLocks noGrp="1"/>
          </p:cNvSpPr>
          <p:nvPr>
            <p:ph type="sldNum" sz="quarter" idx="12"/>
          </p:nvPr>
        </p:nvSpPr>
        <p:spPr/>
        <p:txBody>
          <a:bodyPr/>
          <a:lstStyle/>
          <a:p>
            <a:fld id="{5F878214-4427-4211-A076-B81F2DBA66AA}" type="slidenum">
              <a:rPr lang="en-US" smtClean="0"/>
              <a:t>‹#›</a:t>
            </a:fld>
            <a:endParaRPr lang="en-US"/>
          </a:p>
        </p:txBody>
      </p:sp>
    </p:spTree>
    <p:extLst>
      <p:ext uri="{BB962C8B-B14F-4D97-AF65-F5344CB8AC3E}">
        <p14:creationId xmlns:p14="http://schemas.microsoft.com/office/powerpoint/2010/main" val="21769338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B050A-9C71-4E9E-B86C-8DC3E98CD9CA}"/>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3F600E-1F1C-45CE-9EED-CF9F06F912A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0A72EC-5555-41A4-A45F-650EE97A7B6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02872C-6D5D-4611-92B1-13ECC4D199D6}"/>
              </a:ext>
            </a:extLst>
          </p:cNvPr>
          <p:cNvSpPr>
            <a:spLocks noGrp="1"/>
          </p:cNvSpPr>
          <p:nvPr>
            <p:ph type="dt" sz="half" idx="10"/>
          </p:nvPr>
        </p:nvSpPr>
        <p:spPr/>
        <p:txBody>
          <a:bodyPr/>
          <a:lstStyle/>
          <a:p>
            <a:fld id="{9F7C78AB-CCA9-47A4-B928-1220BB2374C0}" type="datetimeFigureOut">
              <a:rPr lang="en-US" smtClean="0"/>
              <a:t>9/18/2018</a:t>
            </a:fld>
            <a:endParaRPr lang="en-US"/>
          </a:p>
        </p:txBody>
      </p:sp>
      <p:sp>
        <p:nvSpPr>
          <p:cNvPr id="6" name="Footer Placeholder 5">
            <a:extLst>
              <a:ext uri="{FF2B5EF4-FFF2-40B4-BE49-F238E27FC236}">
                <a16:creationId xmlns:a16="http://schemas.microsoft.com/office/drawing/2014/main" id="{D321385C-4A56-4EC5-8284-D9E4B1E3C2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4328E9-B325-4827-88BF-7A32B3B799CD}"/>
              </a:ext>
            </a:extLst>
          </p:cNvPr>
          <p:cNvSpPr>
            <a:spLocks noGrp="1"/>
          </p:cNvSpPr>
          <p:nvPr>
            <p:ph type="sldNum" sz="quarter" idx="12"/>
          </p:nvPr>
        </p:nvSpPr>
        <p:spPr/>
        <p:txBody>
          <a:bodyPr/>
          <a:lstStyle/>
          <a:p>
            <a:fld id="{5F878214-4427-4211-A076-B81F2DBA66AA}" type="slidenum">
              <a:rPr lang="en-US" smtClean="0"/>
              <a:t>‹#›</a:t>
            </a:fld>
            <a:endParaRPr lang="en-US"/>
          </a:p>
        </p:txBody>
      </p:sp>
    </p:spTree>
    <p:extLst>
      <p:ext uri="{BB962C8B-B14F-4D97-AF65-F5344CB8AC3E}">
        <p14:creationId xmlns:p14="http://schemas.microsoft.com/office/powerpoint/2010/main" val="1045969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05782E-4672-4BF5-9171-BB0A8C377902}"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C4C62-1D5F-44F6-90B2-B70A361032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DE47C0-634F-4394-BD28-535008D5D75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02B15E-4E84-490D-B550-840235A57C34}"/>
              </a:ext>
            </a:extLst>
          </p:cNvPr>
          <p:cNvSpPr>
            <a:spLocks noGrp="1"/>
          </p:cNvSpPr>
          <p:nvPr>
            <p:ph type="dt" sz="half" idx="10"/>
          </p:nvPr>
        </p:nvSpPr>
        <p:spPr/>
        <p:txBody>
          <a:bodyPr/>
          <a:lstStyle/>
          <a:p>
            <a:fld id="{9F7C78AB-CCA9-47A4-B928-1220BB2374C0}" type="datetimeFigureOut">
              <a:rPr lang="en-US" smtClean="0"/>
              <a:t>9/18/2018</a:t>
            </a:fld>
            <a:endParaRPr lang="en-US"/>
          </a:p>
        </p:txBody>
      </p:sp>
      <p:sp>
        <p:nvSpPr>
          <p:cNvPr id="5" name="Footer Placeholder 4">
            <a:extLst>
              <a:ext uri="{FF2B5EF4-FFF2-40B4-BE49-F238E27FC236}">
                <a16:creationId xmlns:a16="http://schemas.microsoft.com/office/drawing/2014/main" id="{A9CBE288-20CC-4BD9-9C85-DB3D1C90C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765BAB-7FF9-4335-BC1B-9A022D0D9213}"/>
              </a:ext>
            </a:extLst>
          </p:cNvPr>
          <p:cNvSpPr>
            <a:spLocks noGrp="1"/>
          </p:cNvSpPr>
          <p:nvPr>
            <p:ph type="sldNum" sz="quarter" idx="12"/>
          </p:nvPr>
        </p:nvSpPr>
        <p:spPr/>
        <p:txBody>
          <a:bodyPr/>
          <a:lstStyle/>
          <a:p>
            <a:fld id="{5F878214-4427-4211-A076-B81F2DBA66AA}" type="slidenum">
              <a:rPr lang="en-US" smtClean="0"/>
              <a:t>‹#›</a:t>
            </a:fld>
            <a:endParaRPr lang="en-US"/>
          </a:p>
        </p:txBody>
      </p:sp>
    </p:spTree>
    <p:extLst>
      <p:ext uri="{BB962C8B-B14F-4D97-AF65-F5344CB8AC3E}">
        <p14:creationId xmlns:p14="http://schemas.microsoft.com/office/powerpoint/2010/main" val="38489736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31D979-4168-43AE-91F3-55DC963690D4}"/>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5CF06C-2AF0-46D8-878E-A9BB89161CA7}"/>
              </a:ext>
            </a:extLst>
          </p:cNvPr>
          <p:cNvSpPr>
            <a:spLocks noGrp="1"/>
          </p:cNvSpPr>
          <p:nvPr>
            <p:ph type="body" orient="vert" idx="1"/>
          </p:nvPr>
        </p:nvSpPr>
        <p:spPr>
          <a:xfrm>
            <a:off x="628650" y="365125"/>
            <a:ext cx="57626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623510-436D-457F-99A8-1C8DEF4F898E}"/>
              </a:ext>
            </a:extLst>
          </p:cNvPr>
          <p:cNvSpPr>
            <a:spLocks noGrp="1"/>
          </p:cNvSpPr>
          <p:nvPr>
            <p:ph type="dt" sz="half" idx="10"/>
          </p:nvPr>
        </p:nvSpPr>
        <p:spPr/>
        <p:txBody>
          <a:bodyPr/>
          <a:lstStyle/>
          <a:p>
            <a:fld id="{9F7C78AB-CCA9-47A4-B928-1220BB2374C0}" type="datetimeFigureOut">
              <a:rPr lang="en-US" smtClean="0"/>
              <a:t>9/18/2018</a:t>
            </a:fld>
            <a:endParaRPr lang="en-US"/>
          </a:p>
        </p:txBody>
      </p:sp>
      <p:sp>
        <p:nvSpPr>
          <p:cNvPr id="5" name="Footer Placeholder 4">
            <a:extLst>
              <a:ext uri="{FF2B5EF4-FFF2-40B4-BE49-F238E27FC236}">
                <a16:creationId xmlns:a16="http://schemas.microsoft.com/office/drawing/2014/main" id="{274CF8A7-E21F-4EFF-9B21-C5821AC310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ED16A6-583F-4D1F-AEC9-682D950EC95C}"/>
              </a:ext>
            </a:extLst>
          </p:cNvPr>
          <p:cNvSpPr>
            <a:spLocks noGrp="1"/>
          </p:cNvSpPr>
          <p:nvPr>
            <p:ph type="sldNum" sz="quarter" idx="12"/>
          </p:nvPr>
        </p:nvSpPr>
        <p:spPr/>
        <p:txBody>
          <a:bodyPr/>
          <a:lstStyle/>
          <a:p>
            <a:fld id="{5F878214-4427-4211-A076-B81F2DBA66AA}" type="slidenum">
              <a:rPr lang="en-US" smtClean="0"/>
              <a:t>‹#›</a:t>
            </a:fld>
            <a:endParaRPr lang="en-US"/>
          </a:p>
        </p:txBody>
      </p:sp>
    </p:spTree>
    <p:extLst>
      <p:ext uri="{BB962C8B-B14F-4D97-AF65-F5344CB8AC3E}">
        <p14:creationId xmlns:p14="http://schemas.microsoft.com/office/powerpoint/2010/main" val="24993644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2063115" y="630937"/>
            <a:ext cx="5230368"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808892" y="1098388"/>
            <a:ext cx="7738814" cy="4394988"/>
          </a:xfrm>
        </p:spPr>
        <p:txBody>
          <a:bodyPr anchor="ctr">
            <a:noAutofit/>
          </a:bodyPr>
          <a:lstStyle>
            <a:lvl1pPr algn="ctr">
              <a:defRPr sz="7500" spc="600" baseline="0"/>
            </a:lvl1pPr>
          </a:lstStyle>
          <a:p>
            <a:r>
              <a:rPr lang="en-US"/>
              <a:t>Click to edit Master title style</a:t>
            </a:r>
            <a:endParaRPr lang="en-US" dirty="0"/>
          </a:p>
        </p:txBody>
      </p:sp>
      <p:sp>
        <p:nvSpPr>
          <p:cNvPr id="3" name="Subtitle 2"/>
          <p:cNvSpPr>
            <a:spLocks noGrp="1"/>
          </p:cNvSpPr>
          <p:nvPr>
            <p:ph type="subTitle" idx="1"/>
          </p:nvPr>
        </p:nvSpPr>
        <p:spPr>
          <a:xfrm>
            <a:off x="1661284" y="5979197"/>
            <a:ext cx="6034030" cy="742279"/>
          </a:xfrm>
        </p:spPr>
        <p:txBody>
          <a:bodyPr anchor="t">
            <a:normAutofit/>
          </a:bodyPr>
          <a:lstStyle>
            <a:lvl1pPr marL="0" indent="0" algn="ctr">
              <a:lnSpc>
                <a:spcPct val="100000"/>
              </a:lnSpc>
              <a:buNone/>
              <a:defRPr sz="1500" b="1" i="0" cap="all" spc="30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08892" y="6375679"/>
            <a:ext cx="1747292" cy="348462"/>
          </a:xfrm>
        </p:spPr>
        <p:txBody>
          <a:bodyPr/>
          <a:lstStyle>
            <a:lvl1pPr>
              <a:defRPr baseline="0">
                <a:solidFill>
                  <a:schemeClr val="accent1">
                    <a:lumMod val="50000"/>
                  </a:schemeClr>
                </a:solidFill>
              </a:defRPr>
            </a:lvl1pPr>
          </a:lstStyle>
          <a:p>
            <a:pPr>
              <a:defRPr/>
            </a:pPr>
            <a:fld id="{A6E732D4-86D5-46B8-A228-D504A18593F0}" type="datetime1">
              <a:rPr lang="en-US" smtClean="0">
                <a:solidFill>
                  <a:srgbClr val="DBF5F9">
                    <a:shade val="90000"/>
                  </a:srgbClr>
                </a:solidFill>
              </a:rPr>
              <a:pPr>
                <a:defRPr/>
              </a:pPr>
              <a:t>9/18/2018</a:t>
            </a:fld>
            <a:endParaRPr lang="en-US">
              <a:solidFill>
                <a:srgbClr val="DBF5F9">
                  <a:shade val="90000"/>
                </a:srgbClr>
              </a:solidFill>
            </a:endParaRPr>
          </a:p>
        </p:txBody>
      </p:sp>
      <p:sp>
        <p:nvSpPr>
          <p:cNvPr id="5" name="Footer Placeholder 4"/>
          <p:cNvSpPr>
            <a:spLocks noGrp="1"/>
          </p:cNvSpPr>
          <p:nvPr>
            <p:ph type="ftr" sz="quarter" idx="11"/>
          </p:nvPr>
        </p:nvSpPr>
        <p:spPr>
          <a:xfrm>
            <a:off x="3135249" y="6375679"/>
            <a:ext cx="3086100" cy="345796"/>
          </a:xfrm>
        </p:spPr>
        <p:txBody>
          <a:bodyPr/>
          <a:lstStyle>
            <a:lvl1pPr>
              <a:defRPr baseline="0">
                <a:solidFill>
                  <a:schemeClr val="accent1">
                    <a:lumMod val="50000"/>
                  </a:schemeClr>
                </a:solidFill>
              </a:defRPr>
            </a:lvl1pPr>
          </a:lstStyle>
          <a:p>
            <a:pPr>
              <a:defRPr/>
            </a:pPr>
            <a:endParaRPr lang="en-US">
              <a:solidFill>
                <a:srgbClr val="DBF5F9">
                  <a:shade val="90000"/>
                </a:srgbClr>
              </a:solidFill>
            </a:endParaRPr>
          </a:p>
        </p:txBody>
      </p:sp>
      <p:sp>
        <p:nvSpPr>
          <p:cNvPr id="6" name="Slide Number Placeholder 5"/>
          <p:cNvSpPr>
            <a:spLocks noGrp="1"/>
          </p:cNvSpPr>
          <p:nvPr>
            <p:ph type="sldNum" sz="quarter" idx="12"/>
          </p:nvPr>
        </p:nvSpPr>
        <p:spPr>
          <a:xfrm>
            <a:off x="6800414" y="6375679"/>
            <a:ext cx="1747292" cy="345796"/>
          </a:xfrm>
        </p:spPr>
        <p:txBody>
          <a:bodyPr/>
          <a:lstStyle>
            <a:lvl1pPr>
              <a:defRPr baseline="0">
                <a:solidFill>
                  <a:schemeClr val="accent1">
                    <a:lumMod val="50000"/>
                  </a:schemeClr>
                </a:solidFill>
              </a:defRPr>
            </a:lvl1pPr>
          </a:lstStyle>
          <a:p>
            <a:pPr>
              <a:defRPr/>
            </a:pPr>
            <a:fld id="{184ED3AE-098F-4961-B614-709ACEEA3713}" type="slidenum">
              <a:rPr lang="en-US" smtClean="0">
                <a:solidFill>
                  <a:srgbClr val="DBF5F9">
                    <a:shade val="90000"/>
                  </a:srgbClr>
                </a:solidFill>
              </a:rPr>
              <a:pPr>
                <a:defRPr/>
              </a:pPr>
              <a:t>‹#›</a:t>
            </a:fld>
            <a:endParaRPr lang="en-US">
              <a:solidFill>
                <a:srgbClr val="DBF5F9">
                  <a:shade val="90000"/>
                </a:srgbClr>
              </a:solidFill>
            </a:endParaRPr>
          </a:p>
        </p:txBody>
      </p:sp>
      <p:sp>
        <p:nvSpPr>
          <p:cNvPr id="13" name="Rectangle 12"/>
          <p:cNvSpPr/>
          <p:nvPr/>
        </p:nvSpPr>
        <p:spPr>
          <a:xfrm>
            <a:off x="0" y="0"/>
            <a:ext cx="2125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left edge border"/>
          <p:cNvSpPr/>
          <p:nvPr/>
        </p:nvSpPr>
        <p:spPr>
          <a:xfrm>
            <a:off x="0" y="0"/>
            <a:ext cx="2125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9540351"/>
      </p:ext>
    </p:extLst>
  </p:cSld>
  <p:clrMapOvr>
    <a:masterClrMapping/>
  </p:clrMapOvr>
  <p:transition>
    <p:dissolv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a:defRPr/>
            </a:pPr>
            <a:fld id="{35D5B5D4-48BB-433B-9776-AE374D5EE88B}" type="datetime1">
              <a:rPr lang="en-US" smtClean="0">
                <a:solidFill>
                  <a:srgbClr val="04617B">
                    <a:shade val="90000"/>
                  </a:srgbClr>
                </a:solidFill>
              </a:rPr>
              <a:pPr>
                <a:defRPr/>
              </a:pPr>
              <a:t>9/18/2018</a:t>
            </a:fld>
            <a:endParaRPr lang="en-US">
              <a:solidFill>
                <a:srgbClr val="04617B">
                  <a:shade val="90000"/>
                </a:srgbClr>
              </a:solidFill>
            </a:endParaRPr>
          </a:p>
        </p:txBody>
      </p:sp>
      <p:sp>
        <p:nvSpPr>
          <p:cNvPr id="5" name="Footer Placeholder 4"/>
          <p:cNvSpPr>
            <a:spLocks noGrp="1"/>
          </p:cNvSpPr>
          <p:nvPr>
            <p:ph type="ftr" sz="quarter" idx="11"/>
          </p:nvPr>
        </p:nvSpPr>
        <p:spPr/>
        <p:txBody>
          <a:bodyPr/>
          <a:lstStyle/>
          <a:p>
            <a:pPr>
              <a:defRPr/>
            </a:pPr>
            <a:endParaRPr lang="en-US">
              <a:solidFill>
                <a:srgbClr val="04617B">
                  <a:shade val="90000"/>
                </a:srgbClr>
              </a:solidFill>
            </a:endParaRPr>
          </a:p>
        </p:txBody>
      </p:sp>
      <p:sp>
        <p:nvSpPr>
          <p:cNvPr id="6" name="Slide Number Placeholder 5"/>
          <p:cNvSpPr>
            <a:spLocks noGrp="1"/>
          </p:cNvSpPr>
          <p:nvPr>
            <p:ph type="sldNum" sz="quarter" idx="12"/>
          </p:nvPr>
        </p:nvSpPr>
        <p:spPr/>
        <p:txBody>
          <a:bodyPr/>
          <a:lstStyle/>
          <a:p>
            <a:pPr>
              <a:defRPr/>
            </a:pPr>
            <a:fld id="{249A1556-5DE8-4188-88AC-F84DD9F41CDD}" type="slidenum">
              <a:rPr lang="en-US" smtClean="0">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p14="http://schemas.microsoft.com/office/powerpoint/2010/main" val="4195125197"/>
      </p:ext>
    </p:extLst>
  </p:cSld>
  <p:clrMapOvr>
    <a:masterClrMapping/>
  </p:clrMapOvr>
  <p:transition>
    <p:dissolv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11" name="Freeform 6"/>
          <p:cNvSpPr/>
          <p:nvPr/>
        </p:nvSpPr>
        <p:spPr bwMode="auto">
          <a:xfrm>
            <a:off x="0" y="0"/>
            <a:ext cx="2110979"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bg2"/>
          </a:solidFill>
          <a:ln w="0">
            <a:noFill/>
            <a:prstDash val="solid"/>
            <a:round/>
            <a:headEnd/>
            <a:tailEnd/>
          </a:ln>
        </p:spPr>
      </p:sp>
      <p:sp>
        <p:nvSpPr>
          <p:cNvPr id="2" name="Title 1"/>
          <p:cNvSpPr>
            <a:spLocks noGrp="1"/>
          </p:cNvSpPr>
          <p:nvPr>
            <p:ph type="title"/>
          </p:nvPr>
        </p:nvSpPr>
        <p:spPr>
          <a:xfrm>
            <a:off x="2432197" y="1073889"/>
            <a:ext cx="6140303" cy="4064627"/>
          </a:xfrm>
        </p:spPr>
        <p:txBody>
          <a:bodyPr anchor="b">
            <a:normAutofit/>
          </a:bodyPr>
          <a:lstStyle>
            <a:lvl1pPr>
              <a:defRPr sz="6300" spc="6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2432198" y="5159782"/>
            <a:ext cx="5263116" cy="951135"/>
          </a:xfrm>
        </p:spPr>
        <p:txBody>
          <a:bodyPr>
            <a:normAutofit/>
          </a:bodyPr>
          <a:lstStyle>
            <a:lvl1pPr marL="0" indent="0">
              <a:lnSpc>
                <a:spcPct val="100000"/>
              </a:lnSpc>
              <a:buNone/>
              <a:defRPr sz="1500" b="1" i="0" cap="all" spc="300" baseline="0">
                <a:solidFill>
                  <a:schemeClr val="accent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2427410" y="6375679"/>
            <a:ext cx="1120460" cy="348462"/>
          </a:xfrm>
        </p:spPr>
        <p:txBody>
          <a:bodyPr/>
          <a:lstStyle>
            <a:lvl1pPr>
              <a:defRPr baseline="0">
                <a:solidFill>
                  <a:schemeClr val="tx2"/>
                </a:solidFill>
              </a:defRPr>
            </a:lvl1pPr>
          </a:lstStyle>
          <a:p>
            <a:pPr>
              <a:defRPr/>
            </a:pPr>
            <a:fld id="{C3A338B3-25D6-47E9-A39E-54E7A87371BE}" type="datetime1">
              <a:rPr lang="en-US" smtClean="0">
                <a:solidFill>
                  <a:srgbClr val="DBF5F9">
                    <a:shade val="90000"/>
                  </a:srgbClr>
                </a:solidFill>
              </a:rPr>
              <a:pPr>
                <a:defRPr/>
              </a:pPr>
              <a:t>9/18/2018</a:t>
            </a:fld>
            <a:endParaRPr lang="en-US">
              <a:solidFill>
                <a:srgbClr val="DBF5F9">
                  <a:shade val="90000"/>
                </a:srgbClr>
              </a:solidFill>
            </a:endParaRPr>
          </a:p>
        </p:txBody>
      </p:sp>
      <p:sp>
        <p:nvSpPr>
          <p:cNvPr id="5" name="Footer Placeholder 4"/>
          <p:cNvSpPr>
            <a:spLocks noGrp="1"/>
          </p:cNvSpPr>
          <p:nvPr>
            <p:ph type="ftr" sz="quarter" idx="11"/>
          </p:nvPr>
        </p:nvSpPr>
        <p:spPr>
          <a:xfrm>
            <a:off x="3959298" y="6375679"/>
            <a:ext cx="3086100" cy="345796"/>
          </a:xfrm>
        </p:spPr>
        <p:txBody>
          <a:bodyPr/>
          <a:lstStyle>
            <a:lvl1pPr>
              <a:defRPr baseline="0">
                <a:solidFill>
                  <a:schemeClr val="tx2"/>
                </a:solidFill>
              </a:defRPr>
            </a:lvl1pPr>
          </a:lstStyle>
          <a:p>
            <a:pPr>
              <a:defRPr/>
            </a:pPr>
            <a:endParaRPr lang="en-US">
              <a:solidFill>
                <a:srgbClr val="DBF5F9">
                  <a:shade val="90000"/>
                </a:srgbClr>
              </a:solidFill>
            </a:endParaRPr>
          </a:p>
        </p:txBody>
      </p:sp>
      <p:sp>
        <p:nvSpPr>
          <p:cNvPr id="6" name="Slide Number Placeholder 5"/>
          <p:cNvSpPr>
            <a:spLocks noGrp="1"/>
          </p:cNvSpPr>
          <p:nvPr>
            <p:ph type="sldNum" sz="quarter" idx="12"/>
          </p:nvPr>
        </p:nvSpPr>
        <p:spPr>
          <a:xfrm>
            <a:off x="7456825" y="6375679"/>
            <a:ext cx="1115675" cy="345796"/>
          </a:xfrm>
        </p:spPr>
        <p:txBody>
          <a:bodyPr/>
          <a:lstStyle>
            <a:lvl1pPr>
              <a:defRPr baseline="0">
                <a:solidFill>
                  <a:schemeClr val="tx2"/>
                </a:solidFill>
              </a:defRPr>
            </a:lvl1pPr>
          </a:lstStyle>
          <a:p>
            <a:pPr>
              <a:defRPr/>
            </a:pPr>
            <a:fld id="{E3F0577D-477C-4BEF-9A3C-FBD6DFBDB042}" type="slidenum">
              <a:rPr lang="en-US" smtClean="0">
                <a:solidFill>
                  <a:srgbClr val="DBF5F9">
                    <a:shade val="90000"/>
                  </a:srgbClr>
                </a:solidFill>
              </a:rPr>
              <a:pPr>
                <a:defRPr/>
              </a:pPr>
              <a:t>‹#›</a:t>
            </a:fld>
            <a:endParaRPr lang="en-US">
              <a:solidFill>
                <a:srgbClr val="DBF5F9">
                  <a:shade val="90000"/>
                </a:srgbClr>
              </a:solidFill>
            </a:endParaRPr>
          </a:p>
        </p:txBody>
      </p:sp>
      <p:sp>
        <p:nvSpPr>
          <p:cNvPr id="16" name="Freeform 11"/>
          <p:cNvSpPr/>
          <p:nvPr/>
        </p:nvSpPr>
        <p:spPr bwMode="auto">
          <a:xfrm>
            <a:off x="655786" y="0"/>
            <a:ext cx="1234679"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nvGrpSpPr>
          <p:cNvPr id="7" name="Group 6" title="left scallop shape"/>
          <p:cNvGrpSpPr/>
          <p:nvPr/>
        </p:nvGrpSpPr>
        <p:grpSpPr>
          <a:xfrm>
            <a:off x="0" y="0"/>
            <a:ext cx="2110979" cy="6858000"/>
            <a:chOff x="0" y="0"/>
            <a:chExt cx="2110979" cy="6858000"/>
          </a:xfrm>
        </p:grpSpPr>
        <p:sp>
          <p:nvSpPr>
            <p:cNvPr id="9" name="Freeform 8" title="left scallop shape"/>
            <p:cNvSpPr/>
            <p:nvPr/>
          </p:nvSpPr>
          <p:spPr bwMode="auto">
            <a:xfrm>
              <a:off x="0" y="0"/>
              <a:ext cx="2110979"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0" name="Freeform 11" title="left scallop inline"/>
            <p:cNvSpPr/>
            <p:nvPr/>
          </p:nvSpPr>
          <p:spPr bwMode="auto">
            <a:xfrm>
              <a:off x="655786" y="0"/>
              <a:ext cx="1234679"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372460526"/>
      </p:ext>
    </p:extLst>
  </p:cSld>
  <p:clrMapOvr>
    <a:overrideClrMapping bg1="dk1" tx1="lt1" bg2="dk2" tx2="lt2" accent1="accent1" accent2="accent2" accent3="accent3" accent4="accent4" accent5="accent5" accent6="accent6" hlink="hlink" folHlink="folHlink"/>
  </p:clrMapOvr>
  <p:transition>
    <p:dissolv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2975" y="2286000"/>
            <a:ext cx="3593592"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85846" y="2286000"/>
            <a:ext cx="3593592"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11E7AEC8-A41F-4283-85FF-139DD08476D9}" type="datetime1">
              <a:rPr lang="en-US" smtClean="0">
                <a:solidFill>
                  <a:srgbClr val="04617B">
                    <a:shade val="90000"/>
                  </a:srgbClr>
                </a:solidFill>
              </a:rPr>
              <a:pPr>
                <a:defRPr/>
              </a:pPr>
              <a:t>9/18/2018</a:t>
            </a:fld>
            <a:endParaRPr lang="en-US">
              <a:solidFill>
                <a:srgbClr val="04617B">
                  <a:shade val="90000"/>
                </a:srgbClr>
              </a:solidFill>
            </a:endParaRPr>
          </a:p>
        </p:txBody>
      </p:sp>
      <p:sp>
        <p:nvSpPr>
          <p:cNvPr id="6" name="Footer Placeholder 5"/>
          <p:cNvSpPr>
            <a:spLocks noGrp="1"/>
          </p:cNvSpPr>
          <p:nvPr>
            <p:ph type="ftr" sz="quarter" idx="11"/>
          </p:nvPr>
        </p:nvSpPr>
        <p:spPr/>
        <p:txBody>
          <a:bodyPr/>
          <a:lstStyle/>
          <a:p>
            <a:pPr>
              <a:defRPr/>
            </a:pPr>
            <a:endParaRPr lang="en-US">
              <a:solidFill>
                <a:srgbClr val="04617B">
                  <a:shade val="90000"/>
                </a:srgbClr>
              </a:solidFill>
            </a:endParaRPr>
          </a:p>
        </p:txBody>
      </p:sp>
      <p:sp>
        <p:nvSpPr>
          <p:cNvPr id="7" name="Slide Number Placeholder 6"/>
          <p:cNvSpPr>
            <a:spLocks noGrp="1"/>
          </p:cNvSpPr>
          <p:nvPr>
            <p:ph type="sldNum" sz="quarter" idx="12"/>
          </p:nvPr>
        </p:nvSpPr>
        <p:spPr/>
        <p:txBody>
          <a:bodyPr/>
          <a:lstStyle/>
          <a:p>
            <a:pPr>
              <a:defRPr/>
            </a:pPr>
            <a:fld id="{BF89E5AD-F744-403D-A786-93729F6546B5}" type="slidenum">
              <a:rPr lang="en-US" smtClean="0">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p14="http://schemas.microsoft.com/office/powerpoint/2010/main" val="3415387655"/>
      </p:ext>
    </p:extLst>
  </p:cSld>
  <p:clrMapOvr>
    <a:masterClrMapping/>
  </p:clrMapOvr>
  <p:transition>
    <p:dissolve/>
  </p:transition>
  <p:extLst mod="1">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42975" y="381001"/>
            <a:ext cx="7629525"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41832" y="2199634"/>
            <a:ext cx="3611880" cy="632529"/>
          </a:xfrm>
        </p:spPr>
        <p:txBody>
          <a:bodyPr anchor="b">
            <a:noAutofit/>
          </a:bodyPr>
          <a:lstStyle>
            <a:lvl1pPr marL="0" indent="0">
              <a:lnSpc>
                <a:spcPct val="100000"/>
              </a:lnSpc>
              <a:buNone/>
              <a:defRPr sz="1800" b="1" cap="all" spc="15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941832" y="2909102"/>
            <a:ext cx="361188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75398" y="2199634"/>
            <a:ext cx="3611880" cy="632529"/>
          </a:xfrm>
        </p:spPr>
        <p:txBody>
          <a:bodyPr anchor="b">
            <a:noAutofit/>
          </a:bodyPr>
          <a:lstStyle>
            <a:lvl1pPr marL="0" indent="0">
              <a:lnSpc>
                <a:spcPct val="100000"/>
              </a:lnSpc>
              <a:buNone/>
              <a:defRPr sz="1800" b="1" cap="all" spc="15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975398" y="2909102"/>
            <a:ext cx="361188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0FE939EC-CE65-4111-AD1C-72D2EE315DB1}" type="datetime1">
              <a:rPr lang="en-US" smtClean="0">
                <a:solidFill>
                  <a:srgbClr val="04617B">
                    <a:shade val="90000"/>
                  </a:srgbClr>
                </a:solidFill>
              </a:rPr>
              <a:pPr>
                <a:defRPr/>
              </a:pPr>
              <a:t>9/18/2018</a:t>
            </a:fld>
            <a:endParaRPr lang="en-US">
              <a:solidFill>
                <a:srgbClr val="04617B">
                  <a:shade val="90000"/>
                </a:srgbClr>
              </a:solidFill>
            </a:endParaRPr>
          </a:p>
        </p:txBody>
      </p:sp>
      <p:sp>
        <p:nvSpPr>
          <p:cNvPr id="8" name="Footer Placeholder 7"/>
          <p:cNvSpPr>
            <a:spLocks noGrp="1"/>
          </p:cNvSpPr>
          <p:nvPr>
            <p:ph type="ftr" sz="quarter" idx="11"/>
          </p:nvPr>
        </p:nvSpPr>
        <p:spPr/>
        <p:txBody>
          <a:bodyPr/>
          <a:lstStyle/>
          <a:p>
            <a:pPr>
              <a:defRPr/>
            </a:pPr>
            <a:endParaRPr lang="en-US">
              <a:solidFill>
                <a:srgbClr val="04617B">
                  <a:shade val="90000"/>
                </a:srgbClr>
              </a:solidFill>
            </a:endParaRPr>
          </a:p>
        </p:txBody>
      </p:sp>
      <p:sp>
        <p:nvSpPr>
          <p:cNvPr id="9" name="Slide Number Placeholder 8"/>
          <p:cNvSpPr>
            <a:spLocks noGrp="1"/>
          </p:cNvSpPr>
          <p:nvPr>
            <p:ph type="sldNum" sz="quarter" idx="12"/>
          </p:nvPr>
        </p:nvSpPr>
        <p:spPr/>
        <p:txBody>
          <a:bodyPr/>
          <a:lstStyle/>
          <a:p>
            <a:pPr>
              <a:defRPr/>
            </a:pPr>
            <a:fld id="{EDFBE0FF-2BB5-46E1-B90C-9C2BD1DC3277}" type="slidenum">
              <a:rPr lang="en-US" smtClean="0">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p14="http://schemas.microsoft.com/office/powerpoint/2010/main" val="1458092916"/>
      </p:ext>
    </p:extLst>
  </p:cSld>
  <p:clrMapOvr>
    <a:masterClrMapping/>
  </p:clrMapOvr>
  <p:transition>
    <p:dissolve/>
  </p:transition>
  <p:extLst mod="1">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AB094200-E9AF-42A5-98CB-6BAAA1B857FF}" type="datetime1">
              <a:rPr lang="en-US" smtClean="0">
                <a:solidFill>
                  <a:srgbClr val="04617B">
                    <a:shade val="90000"/>
                  </a:srgbClr>
                </a:solidFill>
              </a:rPr>
              <a:pPr>
                <a:defRPr/>
              </a:pPr>
              <a:t>9/18/2018</a:t>
            </a:fld>
            <a:endParaRPr lang="en-US">
              <a:solidFill>
                <a:srgbClr val="04617B">
                  <a:shade val="90000"/>
                </a:srgbClr>
              </a:solidFill>
            </a:endParaRPr>
          </a:p>
        </p:txBody>
      </p:sp>
      <p:sp>
        <p:nvSpPr>
          <p:cNvPr id="4" name="Footer Placeholder 3"/>
          <p:cNvSpPr>
            <a:spLocks noGrp="1"/>
          </p:cNvSpPr>
          <p:nvPr>
            <p:ph type="ftr" sz="quarter" idx="11"/>
          </p:nvPr>
        </p:nvSpPr>
        <p:spPr/>
        <p:txBody>
          <a:bodyPr/>
          <a:lstStyle/>
          <a:p>
            <a:pPr>
              <a:defRPr/>
            </a:pPr>
            <a:endParaRPr lang="en-US">
              <a:solidFill>
                <a:srgbClr val="04617B">
                  <a:shade val="90000"/>
                </a:srgbClr>
              </a:solidFill>
            </a:endParaRPr>
          </a:p>
        </p:txBody>
      </p:sp>
      <p:sp>
        <p:nvSpPr>
          <p:cNvPr id="5" name="Slide Number Placeholder 4"/>
          <p:cNvSpPr>
            <a:spLocks noGrp="1"/>
          </p:cNvSpPr>
          <p:nvPr>
            <p:ph type="sldNum" sz="quarter" idx="12"/>
          </p:nvPr>
        </p:nvSpPr>
        <p:spPr/>
        <p:txBody>
          <a:bodyPr/>
          <a:lstStyle/>
          <a:p>
            <a:pPr>
              <a:defRPr/>
            </a:pPr>
            <a:fld id="{9B13F532-550A-47D2-974A-6ED596EDB33E}" type="slidenum">
              <a:rPr lang="en-US" smtClean="0">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p14="http://schemas.microsoft.com/office/powerpoint/2010/main" val="1812085674"/>
      </p:ext>
    </p:extLst>
  </p:cSld>
  <p:clrMapOvr>
    <a:masterClrMapping/>
  </p:clrMapOvr>
  <p:transition>
    <p:dissolv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EB39C323-D7C6-4504-A28D-7DCEF5F7CD01}" type="datetime1">
              <a:rPr lang="en-US" smtClean="0">
                <a:solidFill>
                  <a:srgbClr val="04617B">
                    <a:shade val="90000"/>
                  </a:srgbClr>
                </a:solidFill>
              </a:rPr>
              <a:pPr>
                <a:defRPr/>
              </a:pPr>
              <a:t>9/18/2018</a:t>
            </a:fld>
            <a:endParaRPr lang="en-US">
              <a:solidFill>
                <a:srgbClr val="04617B">
                  <a:shade val="90000"/>
                </a:srgbClr>
              </a:solidFill>
            </a:endParaRPr>
          </a:p>
        </p:txBody>
      </p:sp>
      <p:sp>
        <p:nvSpPr>
          <p:cNvPr id="3" name="Footer Placeholder 2"/>
          <p:cNvSpPr>
            <a:spLocks noGrp="1"/>
          </p:cNvSpPr>
          <p:nvPr>
            <p:ph type="ftr" sz="quarter" idx="11"/>
          </p:nvPr>
        </p:nvSpPr>
        <p:spPr/>
        <p:txBody>
          <a:bodyPr/>
          <a:lstStyle/>
          <a:p>
            <a:pPr>
              <a:defRPr/>
            </a:pPr>
            <a:endParaRPr lang="en-US">
              <a:solidFill>
                <a:srgbClr val="04617B">
                  <a:shade val="90000"/>
                </a:srgbClr>
              </a:solidFill>
            </a:endParaRPr>
          </a:p>
        </p:txBody>
      </p:sp>
      <p:sp>
        <p:nvSpPr>
          <p:cNvPr id="4" name="Slide Number Placeholder 3"/>
          <p:cNvSpPr>
            <a:spLocks noGrp="1"/>
          </p:cNvSpPr>
          <p:nvPr>
            <p:ph type="sldNum" sz="quarter" idx="12"/>
          </p:nvPr>
        </p:nvSpPr>
        <p:spPr/>
        <p:txBody>
          <a:bodyPr/>
          <a:lstStyle/>
          <a:p>
            <a:pPr>
              <a:defRPr/>
            </a:pPr>
            <a:fld id="{5E279DA6-8927-492B-A6A6-606ADB01DDC7}" type="slidenum">
              <a:rPr lang="en-US" smtClean="0">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p14="http://schemas.microsoft.com/office/powerpoint/2010/main" val="2367503504"/>
      </p:ext>
    </p:extLst>
  </p:cSld>
  <p:clrMapOvr>
    <a:masterClrMapping/>
  </p:clrMapOvr>
  <p:transition>
    <p:dissolv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5542359" y="0"/>
            <a:ext cx="3601641"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6253414" y="457200"/>
            <a:ext cx="2319086" cy="1196671"/>
          </a:xfrm>
        </p:spPr>
        <p:txBody>
          <a:bodyPr anchor="b">
            <a:normAutofit/>
          </a:bodyPr>
          <a:lstStyle>
            <a:lvl1pPr>
              <a:lnSpc>
                <a:spcPct val="100000"/>
              </a:lnSpc>
              <a:defRPr sz="1800" b="1" i="0" cap="all" spc="225"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573788" y="920377"/>
            <a:ext cx="4618814" cy="498512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53414" y="1741336"/>
            <a:ext cx="2319086" cy="4164164"/>
          </a:xfrm>
        </p:spPr>
        <p:txBody>
          <a:bodyPr>
            <a:normAutofit/>
          </a:bodyPr>
          <a:lstStyle>
            <a:lvl1pPr marL="0" indent="0">
              <a:lnSpc>
                <a:spcPct val="110000"/>
              </a:lnSpc>
              <a:spcBef>
                <a:spcPts val="1200"/>
              </a:spcBef>
              <a:buNone/>
              <a:defRPr sz="14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573789" y="6375679"/>
            <a:ext cx="925016" cy="348462"/>
          </a:xfrm>
        </p:spPr>
        <p:txBody>
          <a:bodyPr/>
          <a:lstStyle/>
          <a:p>
            <a:pPr>
              <a:defRPr/>
            </a:pPr>
            <a:fld id="{9A60E85E-F861-42DD-B348-FF67910240D3}" type="datetime1">
              <a:rPr lang="en-US" smtClean="0">
                <a:solidFill>
                  <a:srgbClr val="04617B">
                    <a:shade val="90000"/>
                  </a:srgbClr>
                </a:solidFill>
              </a:rPr>
              <a:pPr>
                <a:defRPr/>
              </a:pPr>
              <a:t>9/18/2018</a:t>
            </a:fld>
            <a:endParaRPr lang="en-US">
              <a:solidFill>
                <a:srgbClr val="04617B">
                  <a:shade val="90000"/>
                </a:srgbClr>
              </a:solidFill>
            </a:endParaRPr>
          </a:p>
        </p:txBody>
      </p:sp>
      <p:sp>
        <p:nvSpPr>
          <p:cNvPr id="6" name="Footer Placeholder 5"/>
          <p:cNvSpPr>
            <a:spLocks noGrp="1"/>
          </p:cNvSpPr>
          <p:nvPr>
            <p:ph type="ftr" sz="quarter" idx="11"/>
          </p:nvPr>
        </p:nvSpPr>
        <p:spPr>
          <a:xfrm>
            <a:off x="1577716" y="6375679"/>
            <a:ext cx="2611634" cy="345796"/>
          </a:xfrm>
        </p:spPr>
        <p:txBody>
          <a:bodyPr/>
          <a:lstStyle/>
          <a:p>
            <a:pPr>
              <a:defRPr/>
            </a:pPr>
            <a:endParaRPr lang="en-US">
              <a:solidFill>
                <a:srgbClr val="04617B">
                  <a:shade val="90000"/>
                </a:srgbClr>
              </a:solidFill>
            </a:endParaRPr>
          </a:p>
        </p:txBody>
      </p:sp>
      <p:sp>
        <p:nvSpPr>
          <p:cNvPr id="7" name="Slide Number Placeholder 6"/>
          <p:cNvSpPr>
            <a:spLocks noGrp="1"/>
          </p:cNvSpPr>
          <p:nvPr>
            <p:ph type="sldNum" sz="quarter" idx="12"/>
          </p:nvPr>
        </p:nvSpPr>
        <p:spPr>
          <a:xfrm>
            <a:off x="4268261" y="6375679"/>
            <a:ext cx="924342" cy="345796"/>
          </a:xfrm>
        </p:spPr>
        <p:txBody>
          <a:bodyPr/>
          <a:lstStyle/>
          <a:p>
            <a:pPr>
              <a:defRPr/>
            </a:pPr>
            <a:fld id="{3A252551-13BA-4BBD-AB04-361DA21190F5}" type="slidenum">
              <a:rPr lang="en-US" smtClean="0">
                <a:solidFill>
                  <a:srgbClr val="04617B">
                    <a:shade val="90000"/>
                  </a:srgbClr>
                </a:solidFill>
              </a:rPr>
              <a:pPr>
                <a:defRPr/>
              </a:pPr>
              <a:t>‹#›</a:t>
            </a:fld>
            <a:endParaRPr lang="en-US">
              <a:solidFill>
                <a:srgbClr val="04617B">
                  <a:shade val="90000"/>
                </a:srgbClr>
              </a:solidFill>
            </a:endParaRPr>
          </a:p>
        </p:txBody>
      </p:sp>
      <p:sp>
        <p:nvSpPr>
          <p:cNvPr id="8" name="Rectangle 7"/>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left edge border"/>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87238546"/>
      </p:ext>
    </p:extLst>
  </p:cSld>
  <p:clrMapOvr>
    <a:masterClrMapping/>
  </p:clrMapOvr>
  <p:transition>
    <p:dissolve/>
  </p:transition>
  <p:extLst mod="1">
    <p:ext uri="{DCECCB84-F9BA-43D5-87BE-67443E8EF086}">
      <p15:sldGuideLst xmlns:p15="http://schemas.microsoft.com/office/powerpoint/2012/main">
        <p15:guide id="1" orient="horz" pos="69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CE8FBE-EEB8-457F-8708-A8CE29782A01}"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12598" y="1"/>
            <a:ext cx="5516689" cy="68579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1" name="Freeform 11" title="right scallop background shape"/>
          <p:cNvSpPr/>
          <p:nvPr/>
        </p:nvSpPr>
        <p:spPr bwMode="auto">
          <a:xfrm>
            <a:off x="5542359" y="0"/>
            <a:ext cx="3601641"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53413" y="457200"/>
            <a:ext cx="2319088" cy="1196670"/>
          </a:xfrm>
        </p:spPr>
        <p:txBody>
          <a:bodyPr anchor="b">
            <a:normAutofit/>
          </a:bodyPr>
          <a:lstStyle>
            <a:lvl1pPr>
              <a:lnSpc>
                <a:spcPct val="100000"/>
              </a:lnSpc>
              <a:defRPr sz="1800" b="1" i="0" spc="225"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6253413" y="1741336"/>
            <a:ext cx="2319088" cy="4164164"/>
          </a:xfrm>
        </p:spPr>
        <p:txBody>
          <a:bodyPr>
            <a:normAutofit/>
          </a:bodyPr>
          <a:lstStyle>
            <a:lvl1pPr marL="0" indent="0">
              <a:lnSpc>
                <a:spcPct val="110000"/>
              </a:lnSpc>
              <a:spcBef>
                <a:spcPts val="1200"/>
              </a:spcBef>
              <a:buNone/>
              <a:defRPr sz="14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574463" y="6375679"/>
            <a:ext cx="924342" cy="348462"/>
          </a:xfrm>
        </p:spPr>
        <p:txBody>
          <a:bodyPr/>
          <a:lstStyle/>
          <a:p>
            <a:pPr>
              <a:defRPr/>
            </a:pPr>
            <a:fld id="{EC7AE38A-B20E-4216-B078-4B07877593D4}" type="datetime1">
              <a:rPr lang="en-US" smtClean="0">
                <a:solidFill>
                  <a:srgbClr val="04617B">
                    <a:shade val="90000"/>
                  </a:srgbClr>
                </a:solidFill>
              </a:rPr>
              <a:pPr>
                <a:defRPr/>
              </a:pPr>
              <a:t>9/18/2018</a:t>
            </a:fld>
            <a:endParaRPr lang="en-US">
              <a:solidFill>
                <a:srgbClr val="04617B">
                  <a:shade val="90000"/>
                </a:srgbClr>
              </a:solidFill>
            </a:endParaRPr>
          </a:p>
        </p:txBody>
      </p:sp>
      <p:sp>
        <p:nvSpPr>
          <p:cNvPr id="6" name="Footer Placeholder 5"/>
          <p:cNvSpPr>
            <a:spLocks noGrp="1"/>
          </p:cNvSpPr>
          <p:nvPr>
            <p:ph type="ftr" sz="quarter" idx="11"/>
          </p:nvPr>
        </p:nvSpPr>
        <p:spPr>
          <a:xfrm>
            <a:off x="1577716" y="6375679"/>
            <a:ext cx="2611634" cy="345796"/>
          </a:xfrm>
        </p:spPr>
        <p:txBody>
          <a:bodyPr/>
          <a:lstStyle/>
          <a:p>
            <a:pPr>
              <a:defRPr/>
            </a:pPr>
            <a:endParaRPr lang="en-US">
              <a:solidFill>
                <a:srgbClr val="04617B">
                  <a:shade val="90000"/>
                </a:srgbClr>
              </a:solidFill>
            </a:endParaRPr>
          </a:p>
        </p:txBody>
      </p:sp>
      <p:sp>
        <p:nvSpPr>
          <p:cNvPr id="7" name="Slide Number Placeholder 6"/>
          <p:cNvSpPr>
            <a:spLocks noGrp="1"/>
          </p:cNvSpPr>
          <p:nvPr>
            <p:ph type="sldNum" sz="quarter" idx="12"/>
          </p:nvPr>
        </p:nvSpPr>
        <p:spPr>
          <a:xfrm>
            <a:off x="4256153" y="6375679"/>
            <a:ext cx="947460" cy="345796"/>
          </a:xfrm>
        </p:spPr>
        <p:txBody>
          <a:bodyPr/>
          <a:lstStyle/>
          <a:p>
            <a:pPr>
              <a:defRPr/>
            </a:pPr>
            <a:fld id="{860ABE39-7DC5-4E48-9984-E901BDFA063B}" type="slidenum">
              <a:rPr lang="en-US" smtClean="0">
                <a:solidFill>
                  <a:srgbClr val="04617B">
                    <a:shade val="90000"/>
                  </a:srgbClr>
                </a:solidFill>
              </a:rPr>
              <a:pPr>
                <a:defRPr/>
              </a:pPr>
              <a:t>‹#›</a:t>
            </a:fld>
            <a:endParaRPr lang="en-US">
              <a:solidFill>
                <a:srgbClr val="04617B">
                  <a:shade val="90000"/>
                </a:srgbClr>
              </a:solidFill>
            </a:endParaRPr>
          </a:p>
        </p:txBody>
      </p:sp>
      <p:sp>
        <p:nvSpPr>
          <p:cNvPr id="13" name="Rectangle 12" title="left edge border"/>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43783978"/>
      </p:ext>
    </p:extLst>
  </p:cSld>
  <p:clrMapOvr>
    <a:masterClrMapping/>
  </p:clrMapOvr>
  <p:transition>
    <p:dissolv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15ABACB3-010C-4702-8C7C-480C87328FCD}" type="datetime1">
              <a:rPr lang="en-US" smtClean="0">
                <a:solidFill>
                  <a:srgbClr val="04617B">
                    <a:shade val="90000"/>
                  </a:srgbClr>
                </a:solidFill>
              </a:rPr>
              <a:pPr>
                <a:defRPr/>
              </a:pPr>
              <a:t>9/18/2018</a:t>
            </a:fld>
            <a:endParaRPr lang="en-US">
              <a:solidFill>
                <a:srgbClr val="04617B">
                  <a:shade val="90000"/>
                </a:srgbClr>
              </a:solidFill>
            </a:endParaRPr>
          </a:p>
        </p:txBody>
      </p:sp>
      <p:sp>
        <p:nvSpPr>
          <p:cNvPr id="5" name="Footer Placeholder 4"/>
          <p:cNvSpPr>
            <a:spLocks noGrp="1"/>
          </p:cNvSpPr>
          <p:nvPr>
            <p:ph type="ftr" sz="quarter" idx="11"/>
          </p:nvPr>
        </p:nvSpPr>
        <p:spPr/>
        <p:txBody>
          <a:bodyPr/>
          <a:lstStyle/>
          <a:p>
            <a:pPr>
              <a:defRPr/>
            </a:pPr>
            <a:endParaRPr lang="en-US">
              <a:solidFill>
                <a:srgbClr val="04617B">
                  <a:shade val="90000"/>
                </a:srgbClr>
              </a:solidFill>
            </a:endParaRPr>
          </a:p>
        </p:txBody>
      </p:sp>
      <p:sp>
        <p:nvSpPr>
          <p:cNvPr id="6" name="Slide Number Placeholder 5"/>
          <p:cNvSpPr>
            <a:spLocks noGrp="1"/>
          </p:cNvSpPr>
          <p:nvPr>
            <p:ph type="sldNum" sz="quarter" idx="12"/>
          </p:nvPr>
        </p:nvSpPr>
        <p:spPr/>
        <p:txBody>
          <a:bodyPr/>
          <a:lstStyle/>
          <a:p>
            <a:pPr>
              <a:defRPr/>
            </a:pPr>
            <a:fld id="{97D66547-2F29-404B-B440-5279ED891C23}" type="slidenum">
              <a:rPr lang="en-US" smtClean="0">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p14="http://schemas.microsoft.com/office/powerpoint/2010/main" val="4216883257"/>
      </p:ext>
    </p:extLst>
  </p:cSld>
  <p:clrMapOvr>
    <a:masterClrMapping/>
  </p:clrMapOvr>
  <p:transition>
    <p:dissolv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911" y="382386"/>
            <a:ext cx="1771930"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2974" y="382386"/>
            <a:ext cx="5809517" cy="560040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9A6B9CE6-7E18-4015-B086-B375216CA492}" type="datetime1">
              <a:rPr lang="en-US" smtClean="0">
                <a:solidFill>
                  <a:srgbClr val="04617B">
                    <a:shade val="90000"/>
                  </a:srgbClr>
                </a:solidFill>
              </a:rPr>
              <a:pPr>
                <a:defRPr/>
              </a:pPr>
              <a:t>9/18/2018</a:t>
            </a:fld>
            <a:endParaRPr lang="en-US">
              <a:solidFill>
                <a:srgbClr val="04617B">
                  <a:shade val="90000"/>
                </a:srgbClr>
              </a:solidFill>
            </a:endParaRPr>
          </a:p>
        </p:txBody>
      </p:sp>
      <p:sp>
        <p:nvSpPr>
          <p:cNvPr id="5" name="Footer Placeholder 4"/>
          <p:cNvSpPr>
            <a:spLocks noGrp="1"/>
          </p:cNvSpPr>
          <p:nvPr>
            <p:ph type="ftr" sz="quarter" idx="11"/>
          </p:nvPr>
        </p:nvSpPr>
        <p:spPr/>
        <p:txBody>
          <a:bodyPr/>
          <a:lstStyle/>
          <a:p>
            <a:pPr>
              <a:defRPr/>
            </a:pPr>
            <a:endParaRPr lang="en-US">
              <a:solidFill>
                <a:srgbClr val="04617B">
                  <a:shade val="90000"/>
                </a:srgbClr>
              </a:solidFill>
            </a:endParaRPr>
          </a:p>
        </p:txBody>
      </p:sp>
      <p:sp>
        <p:nvSpPr>
          <p:cNvPr id="6" name="Slide Number Placeholder 5"/>
          <p:cNvSpPr>
            <a:spLocks noGrp="1"/>
          </p:cNvSpPr>
          <p:nvPr>
            <p:ph type="sldNum" sz="quarter" idx="12"/>
          </p:nvPr>
        </p:nvSpPr>
        <p:spPr/>
        <p:txBody>
          <a:bodyPr/>
          <a:lstStyle/>
          <a:p>
            <a:pPr>
              <a:defRPr/>
            </a:pPr>
            <a:fld id="{F5250ED9-5785-44E9-8DB7-74878C7B7013}" type="slidenum">
              <a:rPr lang="en-US" smtClean="0">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p14="http://schemas.microsoft.com/office/powerpoint/2010/main" val="4115657001"/>
      </p:ext>
    </p:extLst>
  </p:cSld>
  <p:clrMapOvr>
    <a:masterClrMapping/>
  </p:clrMapOvr>
  <p:transition>
    <p:dissolv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28F7B1-AFD7-43A1-8036-38CC713A0AB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E7A836-6077-4F14-9A07-DED7080F01E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DE10F56D-6D52-4088-9ECC-F6F019F377B5}"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5" Type="http://schemas.openxmlformats.org/officeDocument/2006/relationships/theme" Target="../theme/theme4.xml"/><Relationship Id="rId4"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5.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6.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FA0CFD5D-1CF5-47CF-A49A-84ED7108B7EC}"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0">
                                            <p:txEl>
                                              <p:pRg st="0" end="0"/>
                                            </p:txEl>
                                          </p:spTgt>
                                        </p:tgtEl>
                                        <p:attrNameLst>
                                          <p:attrName>style.visibility</p:attrName>
                                        </p:attrNameLst>
                                      </p:cBhvr>
                                      <p:to>
                                        <p:strVal val="visible"/>
                                      </p:to>
                                    </p:set>
                                    <p:animEffect transition="in" filter="fade">
                                      <p:cBhvr>
                                        <p:cTn id="14" dur="1000">
                                          <p:stCondLst>
                                            <p:cond delay="0"/>
                                          </p:stCondLst>
                                        </p:cTn>
                                        <p:tgtEl>
                                          <p:spTgt spid="30">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xEl>
                                              <p:pRg st="1" end="1"/>
                                            </p:txEl>
                                          </p:spTgt>
                                        </p:tgtEl>
                                        <p:attrNameLst>
                                          <p:attrName>style.visibility</p:attrName>
                                        </p:attrNameLst>
                                      </p:cBhvr>
                                      <p:to>
                                        <p:strVal val="visible"/>
                                      </p:to>
                                    </p:set>
                                    <p:animEffect transition="in" filter="fade">
                                      <p:cBhvr>
                                        <p:cTn id="17" dur="1000">
                                          <p:stCondLst>
                                            <p:cond delay="0"/>
                                          </p:stCondLst>
                                        </p:cTn>
                                        <p:tgtEl>
                                          <p:spTgt spid="30">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xEl>
                                              <p:pRg st="2" end="2"/>
                                            </p:txEl>
                                          </p:spTgt>
                                        </p:tgtEl>
                                        <p:attrNameLst>
                                          <p:attrName>style.visibility</p:attrName>
                                        </p:attrNameLst>
                                      </p:cBhvr>
                                      <p:to>
                                        <p:strVal val="visible"/>
                                      </p:to>
                                    </p:set>
                                    <p:animEffect transition="in" filter="fade">
                                      <p:cBhvr>
                                        <p:cTn id="20" dur="1000">
                                          <p:stCondLst>
                                            <p:cond delay="0"/>
                                          </p:stCondLst>
                                        </p:cTn>
                                        <p:tgtEl>
                                          <p:spTgt spid="30">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xEl>
                                              <p:pRg st="3" end="3"/>
                                            </p:txEl>
                                          </p:spTgt>
                                        </p:tgtEl>
                                        <p:attrNameLst>
                                          <p:attrName>style.visibility</p:attrName>
                                        </p:attrNameLst>
                                      </p:cBhvr>
                                      <p:to>
                                        <p:strVal val="visible"/>
                                      </p:to>
                                    </p:set>
                                    <p:animEffect transition="in" filter="fade">
                                      <p:cBhvr>
                                        <p:cTn id="23" dur="1000">
                                          <p:stCondLst>
                                            <p:cond delay="0"/>
                                          </p:stCondLst>
                                        </p:cTn>
                                        <p:tgtEl>
                                          <p:spTgt spid="30">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xEl>
                                              <p:pRg st="4" end="4"/>
                                            </p:txEl>
                                          </p:spTgt>
                                        </p:tgtEl>
                                        <p:attrNameLst>
                                          <p:attrName>style.visibility</p:attrName>
                                        </p:attrNameLst>
                                      </p:cBhvr>
                                      <p:to>
                                        <p:strVal val="visible"/>
                                      </p:to>
                                    </p:set>
                                    <p:animEffect transition="in" filter="fade">
                                      <p:cBhvr>
                                        <p:cTn id="26" dur="1000">
                                          <p:stCondLst>
                                            <p:cond delay="0"/>
                                          </p:stCondLst>
                                        </p:cTn>
                                        <p:tgtEl>
                                          <p:spTgt spid="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0" grpId="0" build="p"/>
    </p:bldLst>
  </p:timing>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46275"/>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387075" name="Group 3">
            <a:extLst>
              <a:ext uri="{FF2B5EF4-FFF2-40B4-BE49-F238E27FC236}">
                <a16:creationId xmlns:a16="http://schemas.microsoft.com/office/drawing/2014/main" id="{29814CB4-3655-4F2E-B8C6-FCDDE16043B8}"/>
              </a:ext>
            </a:extLst>
          </p:cNvPr>
          <p:cNvGrpSpPr>
            <a:grpSpLocks/>
          </p:cNvGrpSpPr>
          <p:nvPr/>
        </p:nvGrpSpPr>
        <p:grpSpPr bwMode="auto">
          <a:xfrm>
            <a:off x="0" y="0"/>
            <a:ext cx="9144000" cy="6858000"/>
            <a:chOff x="0" y="0"/>
            <a:chExt cx="5760" cy="4320"/>
          </a:xfrm>
        </p:grpSpPr>
        <p:sp>
          <p:nvSpPr>
            <p:cNvPr id="387076" name="Freeform 4">
              <a:extLst>
                <a:ext uri="{FF2B5EF4-FFF2-40B4-BE49-F238E27FC236}">
                  <a16:creationId xmlns:a16="http://schemas.microsoft.com/office/drawing/2014/main" id="{12B5C7D5-8509-44B6-98E9-C37A59F37832}"/>
                </a:ext>
              </a:extLst>
            </p:cNvPr>
            <p:cNvSpPr>
              <a:spLocks/>
            </p:cNvSpPr>
            <p:nvPr/>
          </p:nvSpPr>
          <p:spPr bwMode="hidden">
            <a:xfrm>
              <a:off x="0" y="3072"/>
              <a:ext cx="5760" cy="1248"/>
            </a:xfrm>
            <a:custGeom>
              <a:avLst/>
              <a:gdLst>
                <a:gd name="T0" fmla="*/ 6027 w 6027"/>
                <a:gd name="T1" fmla="*/ 2296 h 2296"/>
                <a:gd name="T2" fmla="*/ 0 w 6027"/>
                <a:gd name="T3" fmla="*/ 2296 h 2296"/>
                <a:gd name="T4" fmla="*/ 0 w 6027"/>
                <a:gd name="T5" fmla="*/ 0 h 2296"/>
                <a:gd name="T6" fmla="*/ 6027 w 6027"/>
                <a:gd name="T7" fmla="*/ 0 h 2296"/>
                <a:gd name="T8" fmla="*/ 6027 w 6027"/>
                <a:gd name="T9" fmla="*/ 2296 h 2296"/>
                <a:gd name="T10" fmla="*/ 6027 w 6027"/>
                <a:gd name="T11" fmla="*/ 2296 h 2296"/>
              </a:gdLst>
              <a:ahLst/>
              <a:cxnLst>
                <a:cxn ang="0">
                  <a:pos x="T0" y="T1"/>
                </a:cxn>
                <a:cxn ang="0">
                  <a:pos x="T2" y="T3"/>
                </a:cxn>
                <a:cxn ang="0">
                  <a:pos x="T4" y="T5"/>
                </a:cxn>
                <a:cxn ang="0">
                  <a:pos x="T6" y="T7"/>
                </a:cxn>
                <a:cxn ang="0">
                  <a:pos x="T8" y="T9"/>
                </a:cxn>
                <a:cxn ang="0">
                  <a:pos x="T10" y="T11"/>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7077" name="Freeform 5">
              <a:extLst>
                <a:ext uri="{FF2B5EF4-FFF2-40B4-BE49-F238E27FC236}">
                  <a16:creationId xmlns:a16="http://schemas.microsoft.com/office/drawing/2014/main" id="{131F7B49-2E8F-4C01-93E9-2DA2B52DDE69}"/>
                </a:ext>
              </a:extLst>
            </p:cNvPr>
            <p:cNvSpPr>
              <a:spLocks/>
            </p:cNvSpPr>
            <p:nvPr/>
          </p:nvSpPr>
          <p:spPr bwMode="hidden">
            <a:xfrm>
              <a:off x="0" y="0"/>
              <a:ext cx="5760" cy="3072"/>
            </a:xfrm>
            <a:custGeom>
              <a:avLst/>
              <a:gdLst>
                <a:gd name="T0" fmla="*/ 6027 w 6027"/>
                <a:gd name="T1" fmla="*/ 2296 h 2296"/>
                <a:gd name="T2" fmla="*/ 0 w 6027"/>
                <a:gd name="T3" fmla="*/ 2296 h 2296"/>
                <a:gd name="T4" fmla="*/ 0 w 6027"/>
                <a:gd name="T5" fmla="*/ 0 h 2296"/>
                <a:gd name="T6" fmla="*/ 6027 w 6027"/>
                <a:gd name="T7" fmla="*/ 0 h 2296"/>
                <a:gd name="T8" fmla="*/ 6027 w 6027"/>
                <a:gd name="T9" fmla="*/ 2296 h 2296"/>
                <a:gd name="T10" fmla="*/ 6027 w 6027"/>
                <a:gd name="T11" fmla="*/ 2296 h 2296"/>
              </a:gdLst>
              <a:ahLst/>
              <a:cxnLst>
                <a:cxn ang="0">
                  <a:pos x="T0" y="T1"/>
                </a:cxn>
                <a:cxn ang="0">
                  <a:pos x="T2" y="T3"/>
                </a:cxn>
                <a:cxn ang="0">
                  <a:pos x="T4" y="T5"/>
                </a:cxn>
                <a:cxn ang="0">
                  <a:pos x="T6" y="T7"/>
                </a:cxn>
                <a:cxn ang="0">
                  <a:pos x="T8" y="T9"/>
                </a:cxn>
                <a:cxn ang="0">
                  <a:pos x="T10" y="T11"/>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amma/>
                    <a:shade val="46275"/>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87078" name="Freeform 6">
            <a:extLst>
              <a:ext uri="{FF2B5EF4-FFF2-40B4-BE49-F238E27FC236}">
                <a16:creationId xmlns:a16="http://schemas.microsoft.com/office/drawing/2014/main" id="{A8D9155C-0C23-462D-A403-F365CED4C3A6}"/>
              </a:ext>
            </a:extLst>
          </p:cNvPr>
          <p:cNvSpPr>
            <a:spLocks/>
          </p:cNvSpPr>
          <p:nvPr/>
        </p:nvSpPr>
        <p:spPr bwMode="hidden">
          <a:xfrm>
            <a:off x="6248400" y="6262688"/>
            <a:ext cx="2895600" cy="609600"/>
          </a:xfrm>
          <a:custGeom>
            <a:avLst/>
            <a:gdLst>
              <a:gd name="T0" fmla="*/ 5748 w 5748"/>
              <a:gd name="T1" fmla="*/ 246 h 246"/>
              <a:gd name="T2" fmla="*/ 0 w 5748"/>
              <a:gd name="T3" fmla="*/ 246 h 246"/>
              <a:gd name="T4" fmla="*/ 0 w 5748"/>
              <a:gd name="T5" fmla="*/ 0 h 246"/>
              <a:gd name="T6" fmla="*/ 5748 w 5748"/>
              <a:gd name="T7" fmla="*/ 0 h 246"/>
              <a:gd name="T8" fmla="*/ 5748 w 5748"/>
              <a:gd name="T9" fmla="*/ 246 h 246"/>
              <a:gd name="T10" fmla="*/ 5748 w 5748"/>
              <a:gd name="T11" fmla="*/ 246 h 246"/>
            </a:gdLst>
            <a:ahLst/>
            <a:cxnLst>
              <a:cxn ang="0">
                <a:pos x="T0" y="T1"/>
              </a:cxn>
              <a:cxn ang="0">
                <a:pos x="T2" y="T3"/>
              </a:cxn>
              <a:cxn ang="0">
                <a:pos x="T4" y="T5"/>
              </a:cxn>
              <a:cxn ang="0">
                <a:pos x="T6" y="T7"/>
              </a:cxn>
              <a:cxn ang="0">
                <a:pos x="T8" y="T9"/>
              </a:cxn>
              <a:cxn ang="0">
                <a:pos x="T10" y="T11"/>
              </a:cxn>
            </a:cxnLst>
            <a:rect l="0" t="0" r="r" b="b"/>
            <a:pathLst>
              <a:path w="5748" h="246">
                <a:moveTo>
                  <a:pt x="5748" y="246"/>
                </a:moveTo>
                <a:lnTo>
                  <a:pt x="0" y="246"/>
                </a:lnTo>
                <a:lnTo>
                  <a:pt x="0" y="0"/>
                </a:lnTo>
                <a:lnTo>
                  <a:pt x="5748" y="0"/>
                </a:lnTo>
                <a:lnTo>
                  <a:pt x="5748" y="246"/>
                </a:lnTo>
                <a:lnTo>
                  <a:pt x="5748" y="246"/>
                </a:lnTo>
                <a:close/>
              </a:path>
            </a:pathLst>
          </a:cu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87079" name="Group 7">
            <a:extLst>
              <a:ext uri="{FF2B5EF4-FFF2-40B4-BE49-F238E27FC236}">
                <a16:creationId xmlns:a16="http://schemas.microsoft.com/office/drawing/2014/main" id="{970854CD-9AFA-471B-8843-1C2D031ECB37}"/>
              </a:ext>
            </a:extLst>
          </p:cNvPr>
          <p:cNvGrpSpPr>
            <a:grpSpLocks/>
          </p:cNvGrpSpPr>
          <p:nvPr/>
        </p:nvGrpSpPr>
        <p:grpSpPr bwMode="auto">
          <a:xfrm>
            <a:off x="0" y="6019800"/>
            <a:ext cx="7848600" cy="857250"/>
            <a:chOff x="0" y="3792"/>
            <a:chExt cx="4944" cy="540"/>
          </a:xfrm>
        </p:grpSpPr>
        <p:sp>
          <p:nvSpPr>
            <p:cNvPr id="387080" name="Freeform 8">
              <a:extLst>
                <a:ext uri="{FF2B5EF4-FFF2-40B4-BE49-F238E27FC236}">
                  <a16:creationId xmlns:a16="http://schemas.microsoft.com/office/drawing/2014/main" id="{B50FFE02-C05B-4F3B-BC13-6D758F80C506}"/>
                </a:ext>
              </a:extLst>
            </p:cNvPr>
            <p:cNvSpPr>
              <a:spLocks/>
            </p:cNvSpPr>
            <p:nvPr userDrawn="1"/>
          </p:nvSpPr>
          <p:spPr bwMode="ltGray">
            <a:xfrm>
              <a:off x="1488" y="3792"/>
              <a:ext cx="3240" cy="536"/>
            </a:xfrm>
            <a:custGeom>
              <a:avLst/>
              <a:gdLst>
                <a:gd name="T0" fmla="*/ 3132 w 3240"/>
                <a:gd name="T1" fmla="*/ 469 h 536"/>
                <a:gd name="T2" fmla="*/ 2995 w 3240"/>
                <a:gd name="T3" fmla="*/ 395 h 536"/>
                <a:gd name="T4" fmla="*/ 2911 w 3240"/>
                <a:gd name="T5" fmla="*/ 375 h 536"/>
                <a:gd name="T6" fmla="*/ 2678 w 3240"/>
                <a:gd name="T7" fmla="*/ 228 h 536"/>
                <a:gd name="T8" fmla="*/ 2553 w 3240"/>
                <a:gd name="T9" fmla="*/ 74 h 536"/>
                <a:gd name="T10" fmla="*/ 2457 w 3240"/>
                <a:gd name="T11" fmla="*/ 7 h 536"/>
                <a:gd name="T12" fmla="*/ 2403 w 3240"/>
                <a:gd name="T13" fmla="*/ 47 h 536"/>
                <a:gd name="T14" fmla="*/ 2289 w 3240"/>
                <a:gd name="T15" fmla="*/ 74 h 536"/>
                <a:gd name="T16" fmla="*/ 2134 w 3240"/>
                <a:gd name="T17" fmla="*/ 74 h 536"/>
                <a:gd name="T18" fmla="*/ 2044 w 3240"/>
                <a:gd name="T19" fmla="*/ 128 h 536"/>
                <a:gd name="T20" fmla="*/ 1775 w 3240"/>
                <a:gd name="T21" fmla="*/ 222 h 536"/>
                <a:gd name="T22" fmla="*/ 1602 w 3240"/>
                <a:gd name="T23" fmla="*/ 181 h 536"/>
                <a:gd name="T24" fmla="*/ 1560 w 3240"/>
                <a:gd name="T25" fmla="*/ 101 h 536"/>
                <a:gd name="T26" fmla="*/ 1542 w 3240"/>
                <a:gd name="T27" fmla="*/ 87 h 536"/>
                <a:gd name="T28" fmla="*/ 1446 w 3240"/>
                <a:gd name="T29" fmla="*/ 60 h 536"/>
                <a:gd name="T30" fmla="*/ 1375 w 3240"/>
                <a:gd name="T31" fmla="*/ 74 h 536"/>
                <a:gd name="T32" fmla="*/ 1309 w 3240"/>
                <a:gd name="T33" fmla="*/ 87 h 536"/>
                <a:gd name="T34" fmla="*/ 1243 w 3240"/>
                <a:gd name="T35" fmla="*/ 13 h 536"/>
                <a:gd name="T36" fmla="*/ 1225 w 3240"/>
                <a:gd name="T37" fmla="*/ 0 h 536"/>
                <a:gd name="T38" fmla="*/ 1189 w 3240"/>
                <a:gd name="T39" fmla="*/ 0 h 536"/>
                <a:gd name="T40" fmla="*/ 1106 w 3240"/>
                <a:gd name="T41" fmla="*/ 34 h 536"/>
                <a:gd name="T42" fmla="*/ 1106 w 3240"/>
                <a:gd name="T43" fmla="*/ 34 h 536"/>
                <a:gd name="T44" fmla="*/ 1094 w 3240"/>
                <a:gd name="T45" fmla="*/ 40 h 536"/>
                <a:gd name="T46" fmla="*/ 1070 w 3240"/>
                <a:gd name="T47" fmla="*/ 54 h 536"/>
                <a:gd name="T48" fmla="*/ 1034 w 3240"/>
                <a:gd name="T49" fmla="*/ 74 h 536"/>
                <a:gd name="T50" fmla="*/ 1004 w 3240"/>
                <a:gd name="T51" fmla="*/ 74 h 536"/>
                <a:gd name="T52" fmla="*/ 986 w 3240"/>
                <a:gd name="T53" fmla="*/ 74 h 536"/>
                <a:gd name="T54" fmla="*/ 956 w 3240"/>
                <a:gd name="T55" fmla="*/ 81 h 536"/>
                <a:gd name="T56" fmla="*/ 920 w 3240"/>
                <a:gd name="T57" fmla="*/ 94 h 536"/>
                <a:gd name="T58" fmla="*/ 884 w 3240"/>
                <a:gd name="T59" fmla="*/ 107 h 536"/>
                <a:gd name="T60" fmla="*/ 843 w 3240"/>
                <a:gd name="T61" fmla="*/ 128 h 536"/>
                <a:gd name="T62" fmla="*/ 813 w 3240"/>
                <a:gd name="T63" fmla="*/ 141 h 536"/>
                <a:gd name="T64" fmla="*/ 789 w 3240"/>
                <a:gd name="T65" fmla="*/ 148 h 536"/>
                <a:gd name="T66" fmla="*/ 783 w 3240"/>
                <a:gd name="T67" fmla="*/ 154 h 536"/>
                <a:gd name="T68" fmla="*/ 556 w 3240"/>
                <a:gd name="T69" fmla="*/ 228 h 536"/>
                <a:gd name="T70" fmla="*/ 394 w 3240"/>
                <a:gd name="T71" fmla="*/ 294 h 536"/>
                <a:gd name="T72" fmla="*/ 107 w 3240"/>
                <a:gd name="T73" fmla="*/ 462 h 536"/>
                <a:gd name="T74" fmla="*/ 0 w 3240"/>
                <a:gd name="T75" fmla="*/ 536 h 536"/>
                <a:gd name="T76" fmla="*/ 3240 w 3240"/>
                <a:gd name="T77" fmla="*/ 536 h 536"/>
                <a:gd name="T78" fmla="*/ 3132 w 3240"/>
                <a:gd name="T79" fmla="*/ 469 h 536"/>
                <a:gd name="T80" fmla="*/ 3132 w 3240"/>
                <a:gd name="T81" fmla="*/ 469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87081" name="Group 9">
              <a:extLst>
                <a:ext uri="{FF2B5EF4-FFF2-40B4-BE49-F238E27FC236}">
                  <a16:creationId xmlns:a16="http://schemas.microsoft.com/office/drawing/2014/main" id="{E5308896-7F0E-4942-86DF-502E45173BDE}"/>
                </a:ext>
              </a:extLst>
            </p:cNvPr>
            <p:cNvGrpSpPr>
              <a:grpSpLocks/>
            </p:cNvGrpSpPr>
            <p:nvPr userDrawn="1"/>
          </p:nvGrpSpPr>
          <p:grpSpPr bwMode="auto">
            <a:xfrm>
              <a:off x="2486" y="3792"/>
              <a:ext cx="2458" cy="540"/>
              <a:chOff x="2486" y="3792"/>
              <a:chExt cx="2458" cy="540"/>
            </a:xfrm>
          </p:grpSpPr>
          <p:sp>
            <p:nvSpPr>
              <p:cNvPr id="387082" name="Freeform 10">
                <a:extLst>
                  <a:ext uri="{FF2B5EF4-FFF2-40B4-BE49-F238E27FC236}">
                    <a16:creationId xmlns:a16="http://schemas.microsoft.com/office/drawing/2014/main" id="{EF7C67BB-CEB1-40B9-BEF4-9F28EDF4A1AA}"/>
                  </a:ext>
                </a:extLst>
              </p:cNvPr>
              <p:cNvSpPr>
                <a:spLocks/>
              </p:cNvSpPr>
              <p:nvPr userDrawn="1"/>
            </p:nvSpPr>
            <p:spPr bwMode="ltGray">
              <a:xfrm>
                <a:off x="3948" y="3799"/>
                <a:ext cx="996" cy="533"/>
              </a:xfrm>
              <a:custGeom>
                <a:avLst/>
                <a:gdLst>
                  <a:gd name="T0" fmla="*/ 636 w 996"/>
                  <a:gd name="T1" fmla="*/ 373 h 533"/>
                  <a:gd name="T2" fmla="*/ 495 w 996"/>
                  <a:gd name="T3" fmla="*/ 370 h 533"/>
                  <a:gd name="T4" fmla="*/ 280 w 996"/>
                  <a:gd name="T5" fmla="*/ 249 h 533"/>
                  <a:gd name="T6" fmla="*/ 127 w 996"/>
                  <a:gd name="T7" fmla="*/ 66 h 533"/>
                  <a:gd name="T8" fmla="*/ 0 w 996"/>
                  <a:gd name="T9" fmla="*/ 0 h 533"/>
                  <a:gd name="T10" fmla="*/ 22 w 996"/>
                  <a:gd name="T11" fmla="*/ 26 h 533"/>
                  <a:gd name="T12" fmla="*/ 0 w 996"/>
                  <a:gd name="T13" fmla="*/ 65 h 533"/>
                  <a:gd name="T14" fmla="*/ 30 w 996"/>
                  <a:gd name="T15" fmla="*/ 119 h 533"/>
                  <a:gd name="T16" fmla="*/ 75 w 996"/>
                  <a:gd name="T17" fmla="*/ 243 h 533"/>
                  <a:gd name="T18" fmla="*/ 45 w 996"/>
                  <a:gd name="T19" fmla="*/ 422 h 533"/>
                  <a:gd name="T20" fmla="*/ 200 w 996"/>
                  <a:gd name="T21" fmla="*/ 329 h 533"/>
                  <a:gd name="T22" fmla="*/ 612 w 996"/>
                  <a:gd name="T23" fmla="*/ 533 h 533"/>
                  <a:gd name="T24" fmla="*/ 996 w 996"/>
                  <a:gd name="T25" fmla="*/ 529 h 533"/>
                  <a:gd name="T26" fmla="*/ 828 w 996"/>
                  <a:gd name="T27" fmla="*/ 473 h 533"/>
                  <a:gd name="T28" fmla="*/ 636 w 996"/>
                  <a:gd name="T29" fmla="*/ 373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6" h="533">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612" y="533"/>
                    </a:lnTo>
                    <a:lnTo>
                      <a:pt x="996" y="529"/>
                    </a:lnTo>
                    <a:lnTo>
                      <a:pt x="828" y="473"/>
                    </a:lnTo>
                    <a:lnTo>
                      <a:pt x="636" y="37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7083" name="Freeform 11">
                <a:extLst>
                  <a:ext uri="{FF2B5EF4-FFF2-40B4-BE49-F238E27FC236}">
                    <a16:creationId xmlns:a16="http://schemas.microsoft.com/office/drawing/2014/main" id="{3475E523-FCAA-44EF-B6B8-43A0447E1498}"/>
                  </a:ext>
                </a:extLst>
              </p:cNvPr>
              <p:cNvSpPr>
                <a:spLocks/>
              </p:cNvSpPr>
              <p:nvPr userDrawn="1"/>
            </p:nvSpPr>
            <p:spPr bwMode="ltGray">
              <a:xfrm>
                <a:off x="2677" y="3792"/>
                <a:ext cx="186" cy="395"/>
              </a:xfrm>
              <a:custGeom>
                <a:avLst/>
                <a:gdLst>
                  <a:gd name="T0" fmla="*/ 36 w 186"/>
                  <a:gd name="T1" fmla="*/ 0 h 353"/>
                  <a:gd name="T2" fmla="*/ 54 w 186"/>
                  <a:gd name="T3" fmla="*/ 18 h 353"/>
                  <a:gd name="T4" fmla="*/ 24 w 186"/>
                  <a:gd name="T5" fmla="*/ 30 h 353"/>
                  <a:gd name="T6" fmla="*/ 18 w 186"/>
                  <a:gd name="T7" fmla="*/ 66 h 353"/>
                  <a:gd name="T8" fmla="*/ 42 w 186"/>
                  <a:gd name="T9" fmla="*/ 114 h 353"/>
                  <a:gd name="T10" fmla="*/ 48 w 186"/>
                  <a:gd name="T11" fmla="*/ 162 h 353"/>
                  <a:gd name="T12" fmla="*/ 0 w 186"/>
                  <a:gd name="T13" fmla="*/ 353 h 353"/>
                  <a:gd name="T14" fmla="*/ 54 w 186"/>
                  <a:gd name="T15" fmla="*/ 233 h 353"/>
                  <a:gd name="T16" fmla="*/ 84 w 186"/>
                  <a:gd name="T17" fmla="*/ 216 h 353"/>
                  <a:gd name="T18" fmla="*/ 126 w 186"/>
                  <a:gd name="T19" fmla="*/ 126 h 353"/>
                  <a:gd name="T20" fmla="*/ 144 w 186"/>
                  <a:gd name="T21" fmla="*/ 120 h 353"/>
                  <a:gd name="T22" fmla="*/ 144 w 186"/>
                  <a:gd name="T23" fmla="*/ 90 h 353"/>
                  <a:gd name="T24" fmla="*/ 186 w 186"/>
                  <a:gd name="T25" fmla="*/ 66 h 353"/>
                  <a:gd name="T26" fmla="*/ 162 w 186"/>
                  <a:gd name="T27" fmla="*/ 60 h 353"/>
                  <a:gd name="T28" fmla="*/ 36 w 186"/>
                  <a:gd name="T29" fmla="*/ 0 h 353"/>
                  <a:gd name="T30" fmla="*/ 36 w 186"/>
                  <a:gd name="T31"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lnTo>
                      <a:pt x="3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7084" name="Freeform 12">
                <a:extLst>
                  <a:ext uri="{FF2B5EF4-FFF2-40B4-BE49-F238E27FC236}">
                    <a16:creationId xmlns:a16="http://schemas.microsoft.com/office/drawing/2014/main" id="{5ECB060A-8A9B-4165-8203-34E6CDBA9841}"/>
                  </a:ext>
                </a:extLst>
              </p:cNvPr>
              <p:cNvSpPr>
                <a:spLocks/>
              </p:cNvSpPr>
              <p:nvPr userDrawn="1"/>
            </p:nvSpPr>
            <p:spPr bwMode="ltGray">
              <a:xfrm>
                <a:off x="3030" y="3893"/>
                <a:ext cx="378" cy="271"/>
              </a:xfrm>
              <a:custGeom>
                <a:avLst/>
                <a:gdLst>
                  <a:gd name="T0" fmla="*/ 18 w 378"/>
                  <a:gd name="T1" fmla="*/ 0 h 271"/>
                  <a:gd name="T2" fmla="*/ 12 w 378"/>
                  <a:gd name="T3" fmla="*/ 13 h 271"/>
                  <a:gd name="T4" fmla="*/ 0 w 378"/>
                  <a:gd name="T5" fmla="*/ 40 h 271"/>
                  <a:gd name="T6" fmla="*/ 60 w 378"/>
                  <a:gd name="T7" fmla="*/ 121 h 271"/>
                  <a:gd name="T8" fmla="*/ 310 w 378"/>
                  <a:gd name="T9" fmla="*/ 271 h 271"/>
                  <a:gd name="T10" fmla="*/ 290 w 378"/>
                  <a:gd name="T11" fmla="*/ 139 h 271"/>
                  <a:gd name="T12" fmla="*/ 378 w 378"/>
                  <a:gd name="T13" fmla="*/ 76 h 271"/>
                  <a:gd name="T14" fmla="*/ 251 w 378"/>
                  <a:gd name="T15" fmla="*/ 94 h 271"/>
                  <a:gd name="T16" fmla="*/ 90 w 378"/>
                  <a:gd name="T17" fmla="*/ 54 h 271"/>
                  <a:gd name="T18" fmla="*/ 18 w 378"/>
                  <a:gd name="T19" fmla="*/ 0 h 271"/>
                  <a:gd name="T20" fmla="*/ 18 w 378"/>
                  <a:gd name="T21"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lnTo>
                      <a:pt x="18"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7085" name="Freeform 13">
                <a:extLst>
                  <a:ext uri="{FF2B5EF4-FFF2-40B4-BE49-F238E27FC236}">
                    <a16:creationId xmlns:a16="http://schemas.microsoft.com/office/drawing/2014/main" id="{1F0510DE-F822-43FE-8226-95F4D2EBD533}"/>
                  </a:ext>
                </a:extLst>
              </p:cNvPr>
              <p:cNvSpPr>
                <a:spLocks/>
              </p:cNvSpPr>
              <p:nvPr userDrawn="1"/>
            </p:nvSpPr>
            <p:spPr bwMode="ltGray">
              <a:xfrm>
                <a:off x="3628" y="3866"/>
                <a:ext cx="155" cy="74"/>
              </a:xfrm>
              <a:custGeom>
                <a:avLst/>
                <a:gdLst>
                  <a:gd name="T0" fmla="*/ 114 w 155"/>
                  <a:gd name="T1" fmla="*/ 0 h 66"/>
                  <a:gd name="T2" fmla="*/ 0 w 155"/>
                  <a:gd name="T3" fmla="*/ 0 h 66"/>
                  <a:gd name="T4" fmla="*/ 0 w 155"/>
                  <a:gd name="T5" fmla="*/ 0 h 66"/>
                  <a:gd name="T6" fmla="*/ 6 w 155"/>
                  <a:gd name="T7" fmla="*/ 6 h 66"/>
                  <a:gd name="T8" fmla="*/ 6 w 155"/>
                  <a:gd name="T9" fmla="*/ 18 h 66"/>
                  <a:gd name="T10" fmla="*/ 0 w 155"/>
                  <a:gd name="T11" fmla="*/ 24 h 66"/>
                  <a:gd name="T12" fmla="*/ 78 w 155"/>
                  <a:gd name="T13" fmla="*/ 60 h 66"/>
                  <a:gd name="T14" fmla="*/ 96 w 155"/>
                  <a:gd name="T15" fmla="*/ 42 h 66"/>
                  <a:gd name="T16" fmla="*/ 155 w 155"/>
                  <a:gd name="T17" fmla="*/ 66 h 66"/>
                  <a:gd name="T18" fmla="*/ 126 w 155"/>
                  <a:gd name="T19" fmla="*/ 24 h 66"/>
                  <a:gd name="T20" fmla="*/ 149 w 155"/>
                  <a:gd name="T21" fmla="*/ 0 h 66"/>
                  <a:gd name="T22" fmla="*/ 114 w 155"/>
                  <a:gd name="T23" fmla="*/ 0 h 66"/>
                  <a:gd name="T24" fmla="*/ 114 w 155"/>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66">
                    <a:moveTo>
                      <a:pt x="114" y="0"/>
                    </a:moveTo>
                    <a:lnTo>
                      <a:pt x="0" y="0"/>
                    </a:lnTo>
                    <a:lnTo>
                      <a:pt x="0" y="0"/>
                    </a:lnTo>
                    <a:lnTo>
                      <a:pt x="6" y="6"/>
                    </a:lnTo>
                    <a:lnTo>
                      <a:pt x="6" y="18"/>
                    </a:lnTo>
                    <a:lnTo>
                      <a:pt x="0" y="24"/>
                    </a:lnTo>
                    <a:lnTo>
                      <a:pt x="78" y="60"/>
                    </a:lnTo>
                    <a:lnTo>
                      <a:pt x="96" y="42"/>
                    </a:lnTo>
                    <a:lnTo>
                      <a:pt x="155" y="66"/>
                    </a:lnTo>
                    <a:lnTo>
                      <a:pt x="126" y="24"/>
                    </a:lnTo>
                    <a:lnTo>
                      <a:pt x="149" y="0"/>
                    </a:lnTo>
                    <a:lnTo>
                      <a:pt x="114" y="0"/>
                    </a:lnTo>
                    <a:lnTo>
                      <a:pt x="114"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7086" name="Freeform 14">
                <a:extLst>
                  <a:ext uri="{FF2B5EF4-FFF2-40B4-BE49-F238E27FC236}">
                    <a16:creationId xmlns:a16="http://schemas.microsoft.com/office/drawing/2014/main" id="{C8D3FF3C-EFEE-4C24-BA4D-88968EE026B9}"/>
                  </a:ext>
                </a:extLst>
              </p:cNvPr>
              <p:cNvSpPr>
                <a:spLocks/>
              </p:cNvSpPr>
              <p:nvPr userDrawn="1"/>
            </p:nvSpPr>
            <p:spPr bwMode="ltGray">
              <a:xfrm>
                <a:off x="2486" y="3859"/>
                <a:ext cx="42" cy="81"/>
              </a:xfrm>
              <a:custGeom>
                <a:avLst/>
                <a:gdLst>
                  <a:gd name="T0" fmla="*/ 6 w 42"/>
                  <a:gd name="T1" fmla="*/ 36 h 72"/>
                  <a:gd name="T2" fmla="*/ 0 w 42"/>
                  <a:gd name="T3" fmla="*/ 18 h 72"/>
                  <a:gd name="T4" fmla="*/ 12 w 42"/>
                  <a:gd name="T5" fmla="*/ 6 h 72"/>
                  <a:gd name="T6" fmla="*/ 0 w 42"/>
                  <a:gd name="T7" fmla="*/ 6 h 72"/>
                  <a:gd name="T8" fmla="*/ 12 w 42"/>
                  <a:gd name="T9" fmla="*/ 6 h 72"/>
                  <a:gd name="T10" fmla="*/ 24 w 42"/>
                  <a:gd name="T11" fmla="*/ 6 h 72"/>
                  <a:gd name="T12" fmla="*/ 36 w 42"/>
                  <a:gd name="T13" fmla="*/ 6 h 72"/>
                  <a:gd name="T14" fmla="*/ 42 w 42"/>
                  <a:gd name="T15" fmla="*/ 0 h 72"/>
                  <a:gd name="T16" fmla="*/ 30 w 42"/>
                  <a:gd name="T17" fmla="*/ 18 h 72"/>
                  <a:gd name="T18" fmla="*/ 42 w 42"/>
                  <a:gd name="T19" fmla="*/ 48 h 72"/>
                  <a:gd name="T20" fmla="*/ 12 w 42"/>
                  <a:gd name="T21" fmla="*/ 72 h 72"/>
                  <a:gd name="T22" fmla="*/ 6 w 42"/>
                  <a:gd name="T23" fmla="*/ 36 h 72"/>
                  <a:gd name="T24" fmla="*/ 6 w 42"/>
                  <a:gd name="T25"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lnTo>
                      <a:pt x="6" y="3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87087" name="Freeform 15">
              <a:extLst>
                <a:ext uri="{FF2B5EF4-FFF2-40B4-BE49-F238E27FC236}">
                  <a16:creationId xmlns:a16="http://schemas.microsoft.com/office/drawing/2014/main" id="{3A4A3E92-96C4-45C7-93DF-777B92AAF36C}"/>
                </a:ext>
              </a:extLst>
            </p:cNvPr>
            <p:cNvSpPr>
              <a:spLocks/>
            </p:cNvSpPr>
            <p:nvPr userDrawn="1"/>
          </p:nvSpPr>
          <p:spPr bwMode="ltGray">
            <a:xfrm>
              <a:off x="0" y="3792"/>
              <a:ext cx="3976" cy="535"/>
            </a:xfrm>
            <a:custGeom>
              <a:avLst/>
              <a:gdLst>
                <a:gd name="T0" fmla="*/ 3976 w 3976"/>
                <a:gd name="T1" fmla="*/ 527 h 527"/>
                <a:gd name="T2" fmla="*/ 3970 w 3976"/>
                <a:gd name="T3" fmla="*/ 527 h 527"/>
                <a:gd name="T4" fmla="*/ 3844 w 3976"/>
                <a:gd name="T5" fmla="*/ 509 h 527"/>
                <a:gd name="T6" fmla="*/ 2487 w 3976"/>
                <a:gd name="T7" fmla="*/ 305 h 527"/>
                <a:gd name="T8" fmla="*/ 2039 w 3976"/>
                <a:gd name="T9" fmla="*/ 36 h 527"/>
                <a:gd name="T10" fmla="*/ 1907 w 3976"/>
                <a:gd name="T11" fmla="*/ 24 h 527"/>
                <a:gd name="T12" fmla="*/ 1883 w 3976"/>
                <a:gd name="T13" fmla="*/ 54 h 527"/>
                <a:gd name="T14" fmla="*/ 1859 w 3976"/>
                <a:gd name="T15" fmla="*/ 54 h 527"/>
                <a:gd name="T16" fmla="*/ 1830 w 3976"/>
                <a:gd name="T17" fmla="*/ 30 h 527"/>
                <a:gd name="T18" fmla="*/ 1704 w 3976"/>
                <a:gd name="T19" fmla="*/ 102 h 527"/>
                <a:gd name="T20" fmla="*/ 1608 w 3976"/>
                <a:gd name="T21" fmla="*/ 126 h 527"/>
                <a:gd name="T22" fmla="*/ 1561 w 3976"/>
                <a:gd name="T23" fmla="*/ 132 h 527"/>
                <a:gd name="T24" fmla="*/ 1495 w 3976"/>
                <a:gd name="T25" fmla="*/ 102 h 527"/>
                <a:gd name="T26" fmla="*/ 1357 w 3976"/>
                <a:gd name="T27" fmla="*/ 126 h 527"/>
                <a:gd name="T28" fmla="*/ 1285 w 3976"/>
                <a:gd name="T29" fmla="*/ 24 h 527"/>
                <a:gd name="T30" fmla="*/ 1280 w 3976"/>
                <a:gd name="T31" fmla="*/ 18 h 527"/>
                <a:gd name="T32" fmla="*/ 1262 w 3976"/>
                <a:gd name="T33" fmla="*/ 12 h 527"/>
                <a:gd name="T34" fmla="*/ 1238 w 3976"/>
                <a:gd name="T35" fmla="*/ 6 h 527"/>
                <a:gd name="T36" fmla="*/ 1220 w 3976"/>
                <a:gd name="T37" fmla="*/ 0 h 527"/>
                <a:gd name="T38" fmla="*/ 1196 w 3976"/>
                <a:gd name="T39" fmla="*/ 0 h 527"/>
                <a:gd name="T40" fmla="*/ 1166 w 3976"/>
                <a:gd name="T41" fmla="*/ 0 h 527"/>
                <a:gd name="T42" fmla="*/ 1142 w 3976"/>
                <a:gd name="T43" fmla="*/ 0 h 527"/>
                <a:gd name="T44" fmla="*/ 1136 w 3976"/>
                <a:gd name="T45" fmla="*/ 0 h 527"/>
                <a:gd name="T46" fmla="*/ 1130 w 3976"/>
                <a:gd name="T47" fmla="*/ 0 h 527"/>
                <a:gd name="T48" fmla="*/ 1124 w 3976"/>
                <a:gd name="T49" fmla="*/ 6 h 527"/>
                <a:gd name="T50" fmla="*/ 1118 w 3976"/>
                <a:gd name="T51" fmla="*/ 12 h 527"/>
                <a:gd name="T52" fmla="*/ 1100 w 3976"/>
                <a:gd name="T53" fmla="*/ 18 h 527"/>
                <a:gd name="T54" fmla="*/ 1088 w 3976"/>
                <a:gd name="T55" fmla="*/ 18 h 527"/>
                <a:gd name="T56" fmla="*/ 1070 w 3976"/>
                <a:gd name="T57" fmla="*/ 24 h 527"/>
                <a:gd name="T58" fmla="*/ 1052 w 3976"/>
                <a:gd name="T59" fmla="*/ 30 h 527"/>
                <a:gd name="T60" fmla="*/ 1034 w 3976"/>
                <a:gd name="T61" fmla="*/ 36 h 527"/>
                <a:gd name="T62" fmla="*/ 1028 w 3976"/>
                <a:gd name="T63" fmla="*/ 42 h 527"/>
                <a:gd name="T64" fmla="*/ 969 w 3976"/>
                <a:gd name="T65" fmla="*/ 60 h 527"/>
                <a:gd name="T66" fmla="*/ 921 w 3976"/>
                <a:gd name="T67" fmla="*/ 72 h 527"/>
                <a:gd name="T68" fmla="*/ 855 w 3976"/>
                <a:gd name="T69" fmla="*/ 48 h 527"/>
                <a:gd name="T70" fmla="*/ 825 w 3976"/>
                <a:gd name="T71" fmla="*/ 48 h 527"/>
                <a:gd name="T72" fmla="*/ 759 w 3976"/>
                <a:gd name="T73" fmla="*/ 72 h 527"/>
                <a:gd name="T74" fmla="*/ 735 w 3976"/>
                <a:gd name="T75" fmla="*/ 72 h 527"/>
                <a:gd name="T76" fmla="*/ 706 w 3976"/>
                <a:gd name="T77" fmla="*/ 60 h 527"/>
                <a:gd name="T78" fmla="*/ 640 w 3976"/>
                <a:gd name="T79" fmla="*/ 60 h 527"/>
                <a:gd name="T80" fmla="*/ 544 w 3976"/>
                <a:gd name="T81" fmla="*/ 72 h 527"/>
                <a:gd name="T82" fmla="*/ 389 w 3976"/>
                <a:gd name="T83" fmla="*/ 18 h 527"/>
                <a:gd name="T84" fmla="*/ 323 w 3976"/>
                <a:gd name="T85" fmla="*/ 60 h 527"/>
                <a:gd name="T86" fmla="*/ 317 w 3976"/>
                <a:gd name="T87" fmla="*/ 60 h 527"/>
                <a:gd name="T88" fmla="*/ 305 w 3976"/>
                <a:gd name="T89" fmla="*/ 72 h 527"/>
                <a:gd name="T90" fmla="*/ 287 w 3976"/>
                <a:gd name="T91" fmla="*/ 78 h 527"/>
                <a:gd name="T92" fmla="*/ 263 w 3976"/>
                <a:gd name="T93" fmla="*/ 90 h 527"/>
                <a:gd name="T94" fmla="*/ 203 w 3976"/>
                <a:gd name="T95" fmla="*/ 120 h 527"/>
                <a:gd name="T96" fmla="*/ 149 w 3976"/>
                <a:gd name="T97" fmla="*/ 150 h 527"/>
                <a:gd name="T98" fmla="*/ 78 w 3976"/>
                <a:gd name="T99" fmla="*/ 168 h 527"/>
                <a:gd name="T100" fmla="*/ 0 w 3976"/>
                <a:gd name="T101" fmla="*/ 180 h 527"/>
                <a:gd name="T102" fmla="*/ 0 w 3976"/>
                <a:gd name="T103" fmla="*/ 527 h 527"/>
                <a:gd name="T104" fmla="*/ 1010 w 3976"/>
                <a:gd name="T105" fmla="*/ 527 h 527"/>
                <a:gd name="T106" fmla="*/ 3725 w 3976"/>
                <a:gd name="T107" fmla="*/ 527 h 527"/>
                <a:gd name="T108" fmla="*/ 3976 w 3976"/>
                <a:gd name="T109" fmla="*/ 527 h 527"/>
                <a:gd name="T110" fmla="*/ 3976 w 3976"/>
                <a:gd name="T111"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87088" name="Group 16">
            <a:extLst>
              <a:ext uri="{FF2B5EF4-FFF2-40B4-BE49-F238E27FC236}">
                <a16:creationId xmlns:a16="http://schemas.microsoft.com/office/drawing/2014/main" id="{AA861C5B-6A18-43A3-A93F-EB09880D8ABB}"/>
              </a:ext>
            </a:extLst>
          </p:cNvPr>
          <p:cNvGrpSpPr>
            <a:grpSpLocks/>
          </p:cNvGrpSpPr>
          <p:nvPr/>
        </p:nvGrpSpPr>
        <p:grpSpPr bwMode="auto">
          <a:xfrm>
            <a:off x="627063" y="6021388"/>
            <a:ext cx="5684837" cy="849312"/>
            <a:chOff x="395" y="3793"/>
            <a:chExt cx="3581" cy="535"/>
          </a:xfrm>
        </p:grpSpPr>
        <p:sp>
          <p:nvSpPr>
            <p:cNvPr id="387089" name="Freeform 17">
              <a:extLst>
                <a:ext uri="{FF2B5EF4-FFF2-40B4-BE49-F238E27FC236}">
                  <a16:creationId xmlns:a16="http://schemas.microsoft.com/office/drawing/2014/main" id="{24B662E1-9465-45EE-B9B9-8F00DC761C2F}"/>
                </a:ext>
              </a:extLst>
            </p:cNvPr>
            <p:cNvSpPr>
              <a:spLocks/>
            </p:cNvSpPr>
            <p:nvPr/>
          </p:nvSpPr>
          <p:spPr bwMode="auto">
            <a:xfrm>
              <a:off x="1196" y="3793"/>
              <a:ext cx="365" cy="291"/>
            </a:xfrm>
            <a:custGeom>
              <a:avLst/>
              <a:gdLst>
                <a:gd name="T0" fmla="*/ 24 w 365"/>
                <a:gd name="T1" fmla="*/ 24 h 287"/>
                <a:gd name="T2" fmla="*/ 0 w 365"/>
                <a:gd name="T3" fmla="*/ 60 h 287"/>
                <a:gd name="T4" fmla="*/ 66 w 365"/>
                <a:gd name="T5" fmla="*/ 108 h 287"/>
                <a:gd name="T6" fmla="*/ 143 w 365"/>
                <a:gd name="T7" fmla="*/ 180 h 287"/>
                <a:gd name="T8" fmla="*/ 191 w 365"/>
                <a:gd name="T9" fmla="*/ 168 h 287"/>
                <a:gd name="T10" fmla="*/ 341 w 365"/>
                <a:gd name="T11" fmla="*/ 287 h 287"/>
                <a:gd name="T12" fmla="*/ 305 w 365"/>
                <a:gd name="T13" fmla="*/ 174 h 287"/>
                <a:gd name="T14" fmla="*/ 365 w 365"/>
                <a:gd name="T15" fmla="*/ 132 h 287"/>
                <a:gd name="T16" fmla="*/ 359 w 365"/>
                <a:gd name="T17" fmla="*/ 126 h 287"/>
                <a:gd name="T18" fmla="*/ 335 w 365"/>
                <a:gd name="T19" fmla="*/ 114 h 287"/>
                <a:gd name="T20" fmla="*/ 299 w 365"/>
                <a:gd name="T21" fmla="*/ 90 h 287"/>
                <a:gd name="T22" fmla="*/ 257 w 365"/>
                <a:gd name="T23" fmla="*/ 72 h 287"/>
                <a:gd name="T24" fmla="*/ 215 w 365"/>
                <a:gd name="T25" fmla="*/ 54 h 287"/>
                <a:gd name="T26" fmla="*/ 173 w 365"/>
                <a:gd name="T27" fmla="*/ 36 h 287"/>
                <a:gd name="T28" fmla="*/ 143 w 365"/>
                <a:gd name="T29" fmla="*/ 24 h 287"/>
                <a:gd name="T30" fmla="*/ 131 w 365"/>
                <a:gd name="T31" fmla="*/ 18 h 287"/>
                <a:gd name="T32" fmla="*/ 107 w 365"/>
                <a:gd name="T33" fmla="*/ 18 h 287"/>
                <a:gd name="T34" fmla="*/ 95 w 365"/>
                <a:gd name="T35" fmla="*/ 18 h 287"/>
                <a:gd name="T36" fmla="*/ 72 w 365"/>
                <a:gd name="T37" fmla="*/ 12 h 287"/>
                <a:gd name="T38" fmla="*/ 66 w 365"/>
                <a:gd name="T39" fmla="*/ 12 h 287"/>
                <a:gd name="T40" fmla="*/ 54 w 365"/>
                <a:gd name="T41" fmla="*/ 6 h 287"/>
                <a:gd name="T42" fmla="*/ 42 w 365"/>
                <a:gd name="T43" fmla="*/ 0 h 287"/>
                <a:gd name="T44" fmla="*/ 30 w 365"/>
                <a:gd name="T45" fmla="*/ 0 h 287"/>
                <a:gd name="T46" fmla="*/ 24 w 365"/>
                <a:gd name="T47" fmla="*/ 24 h 287"/>
                <a:gd name="T48" fmla="*/ 24 w 365"/>
                <a:gd name="T49" fmla="*/ 2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lnTo>
                    <a:pt x="24" y="2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7090" name="Freeform 18">
              <a:extLst>
                <a:ext uri="{FF2B5EF4-FFF2-40B4-BE49-F238E27FC236}">
                  <a16:creationId xmlns:a16="http://schemas.microsoft.com/office/drawing/2014/main" id="{6A838B26-137B-4874-B339-58EAC21A4B93}"/>
                </a:ext>
              </a:extLst>
            </p:cNvPr>
            <p:cNvSpPr>
              <a:spLocks/>
            </p:cNvSpPr>
            <p:nvPr/>
          </p:nvSpPr>
          <p:spPr bwMode="auto">
            <a:xfrm>
              <a:off x="1943" y="3829"/>
              <a:ext cx="2033" cy="499"/>
            </a:xfrm>
            <a:custGeom>
              <a:avLst/>
              <a:gdLst>
                <a:gd name="T0" fmla="*/ 186 w 2033"/>
                <a:gd name="T1" fmla="*/ 18 h 499"/>
                <a:gd name="T2" fmla="*/ 138 w 2033"/>
                <a:gd name="T3" fmla="*/ 6 h 499"/>
                <a:gd name="T4" fmla="*/ 96 w 2033"/>
                <a:gd name="T5" fmla="*/ 0 h 499"/>
                <a:gd name="T6" fmla="*/ 36 w 2033"/>
                <a:gd name="T7" fmla="*/ 0 h 499"/>
                <a:gd name="T8" fmla="*/ 12 w 2033"/>
                <a:gd name="T9" fmla="*/ 25 h 499"/>
                <a:gd name="T10" fmla="*/ 0 w 2033"/>
                <a:gd name="T11" fmla="*/ 128 h 499"/>
                <a:gd name="T12" fmla="*/ 60 w 2033"/>
                <a:gd name="T13" fmla="*/ 104 h 499"/>
                <a:gd name="T14" fmla="*/ 90 w 2033"/>
                <a:gd name="T15" fmla="*/ 134 h 499"/>
                <a:gd name="T16" fmla="*/ 150 w 2033"/>
                <a:gd name="T17" fmla="*/ 153 h 499"/>
                <a:gd name="T18" fmla="*/ 209 w 2033"/>
                <a:gd name="T19" fmla="*/ 273 h 499"/>
                <a:gd name="T20" fmla="*/ 401 w 2033"/>
                <a:gd name="T21" fmla="*/ 359 h 499"/>
                <a:gd name="T22" fmla="*/ 777 w 2033"/>
                <a:gd name="T23" fmla="*/ 359 h 499"/>
                <a:gd name="T24" fmla="*/ 2033 w 2033"/>
                <a:gd name="T25" fmla="*/ 499 h 499"/>
                <a:gd name="T26" fmla="*/ 2033 w 2033"/>
                <a:gd name="T27" fmla="*/ 499 h 499"/>
                <a:gd name="T28" fmla="*/ 1991 w 2033"/>
                <a:gd name="T29" fmla="*/ 493 h 499"/>
                <a:gd name="T30" fmla="*/ 676 w 2033"/>
                <a:gd name="T31" fmla="*/ 243 h 499"/>
                <a:gd name="T32" fmla="*/ 514 w 2033"/>
                <a:gd name="T33" fmla="*/ 159 h 499"/>
                <a:gd name="T34" fmla="*/ 425 w 2033"/>
                <a:gd name="T35" fmla="*/ 110 h 499"/>
                <a:gd name="T36" fmla="*/ 365 w 2033"/>
                <a:gd name="T37" fmla="*/ 92 h 499"/>
                <a:gd name="T38" fmla="*/ 281 w 2033"/>
                <a:gd name="T39" fmla="*/ 61 h 499"/>
                <a:gd name="T40" fmla="*/ 186 w 2033"/>
                <a:gd name="T41" fmla="*/ 18 h 499"/>
                <a:gd name="T42" fmla="*/ 186 w 2033"/>
                <a:gd name="T43" fmla="*/ 18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2033" y="499"/>
                  </a:lnTo>
                  <a:lnTo>
                    <a:pt x="1991" y="493"/>
                  </a:lnTo>
                  <a:lnTo>
                    <a:pt x="676" y="243"/>
                  </a:lnTo>
                  <a:lnTo>
                    <a:pt x="514" y="159"/>
                  </a:lnTo>
                  <a:lnTo>
                    <a:pt x="425" y="110"/>
                  </a:lnTo>
                  <a:lnTo>
                    <a:pt x="365" y="92"/>
                  </a:lnTo>
                  <a:lnTo>
                    <a:pt x="281" y="61"/>
                  </a:lnTo>
                  <a:lnTo>
                    <a:pt x="186" y="18"/>
                  </a:lnTo>
                  <a:lnTo>
                    <a:pt x="186" y="1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7091" name="Freeform 19">
              <a:extLst>
                <a:ext uri="{FF2B5EF4-FFF2-40B4-BE49-F238E27FC236}">
                  <a16:creationId xmlns:a16="http://schemas.microsoft.com/office/drawing/2014/main" id="{A3AADDA6-9C68-4B21-A2F1-B5BCAF75D99E}"/>
                </a:ext>
              </a:extLst>
            </p:cNvPr>
            <p:cNvSpPr>
              <a:spLocks/>
            </p:cNvSpPr>
            <p:nvPr/>
          </p:nvSpPr>
          <p:spPr bwMode="auto">
            <a:xfrm>
              <a:off x="1830" y="3823"/>
              <a:ext cx="71" cy="61"/>
            </a:xfrm>
            <a:custGeom>
              <a:avLst/>
              <a:gdLst>
                <a:gd name="T0" fmla="*/ 0 w 71"/>
                <a:gd name="T1" fmla="*/ 18 h 60"/>
                <a:gd name="T2" fmla="*/ 6 w 71"/>
                <a:gd name="T3" fmla="*/ 18 h 60"/>
                <a:gd name="T4" fmla="*/ 12 w 71"/>
                <a:gd name="T5" fmla="*/ 12 h 60"/>
                <a:gd name="T6" fmla="*/ 6 w 71"/>
                <a:gd name="T7" fmla="*/ 6 h 60"/>
                <a:gd name="T8" fmla="*/ 0 w 71"/>
                <a:gd name="T9" fmla="*/ 0 h 60"/>
                <a:gd name="T10" fmla="*/ 29 w 71"/>
                <a:gd name="T11" fmla="*/ 18 h 60"/>
                <a:gd name="T12" fmla="*/ 53 w 71"/>
                <a:gd name="T13" fmla="*/ 18 h 60"/>
                <a:gd name="T14" fmla="*/ 59 w 71"/>
                <a:gd name="T15" fmla="*/ 30 h 60"/>
                <a:gd name="T16" fmla="*/ 65 w 71"/>
                <a:gd name="T17" fmla="*/ 42 h 60"/>
                <a:gd name="T18" fmla="*/ 71 w 71"/>
                <a:gd name="T19" fmla="*/ 54 h 60"/>
                <a:gd name="T20" fmla="*/ 71 w 71"/>
                <a:gd name="T21" fmla="*/ 60 h 60"/>
                <a:gd name="T22" fmla="*/ 59 w 71"/>
                <a:gd name="T23" fmla="*/ 54 h 60"/>
                <a:gd name="T24" fmla="*/ 47 w 71"/>
                <a:gd name="T25" fmla="*/ 42 h 60"/>
                <a:gd name="T26" fmla="*/ 23 w 71"/>
                <a:gd name="T27" fmla="*/ 30 h 60"/>
                <a:gd name="T28" fmla="*/ 23 w 71"/>
                <a:gd name="T29" fmla="*/ 36 h 60"/>
                <a:gd name="T30" fmla="*/ 18 w 71"/>
                <a:gd name="T31" fmla="*/ 42 h 60"/>
                <a:gd name="T32" fmla="*/ 12 w 71"/>
                <a:gd name="T33" fmla="*/ 48 h 60"/>
                <a:gd name="T34" fmla="*/ 6 w 71"/>
                <a:gd name="T35" fmla="*/ 48 h 60"/>
                <a:gd name="T36" fmla="*/ 6 w 71"/>
                <a:gd name="T37" fmla="*/ 48 h 60"/>
                <a:gd name="T38" fmla="*/ 6 w 71"/>
                <a:gd name="T39" fmla="*/ 36 h 60"/>
                <a:gd name="T40" fmla="*/ 0 w 71"/>
                <a:gd name="T41" fmla="*/ 18 h 60"/>
                <a:gd name="T42" fmla="*/ 0 w 71"/>
                <a:gd name="T43"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48"/>
                  </a:lnTo>
                  <a:lnTo>
                    <a:pt x="6" y="36"/>
                  </a:lnTo>
                  <a:lnTo>
                    <a:pt x="0" y="18"/>
                  </a:lnTo>
                  <a:lnTo>
                    <a:pt x="0" y="1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7092" name="Freeform 20">
              <a:extLst>
                <a:ext uri="{FF2B5EF4-FFF2-40B4-BE49-F238E27FC236}">
                  <a16:creationId xmlns:a16="http://schemas.microsoft.com/office/drawing/2014/main" id="{39327890-E0CB-436D-9067-0CDEB4DE06DD}"/>
                </a:ext>
              </a:extLst>
            </p:cNvPr>
            <p:cNvSpPr>
              <a:spLocks/>
            </p:cNvSpPr>
            <p:nvPr/>
          </p:nvSpPr>
          <p:spPr bwMode="auto">
            <a:xfrm>
              <a:off x="855" y="3842"/>
              <a:ext cx="161" cy="164"/>
            </a:xfrm>
            <a:custGeom>
              <a:avLst/>
              <a:gdLst>
                <a:gd name="T0" fmla="*/ 30 w 161"/>
                <a:gd name="T1" fmla="*/ 0 h 162"/>
                <a:gd name="T2" fmla="*/ 48 w 161"/>
                <a:gd name="T3" fmla="*/ 6 h 162"/>
                <a:gd name="T4" fmla="*/ 72 w 161"/>
                <a:gd name="T5" fmla="*/ 6 h 162"/>
                <a:gd name="T6" fmla="*/ 114 w 161"/>
                <a:gd name="T7" fmla="*/ 12 h 162"/>
                <a:gd name="T8" fmla="*/ 96 w 161"/>
                <a:gd name="T9" fmla="*/ 54 h 162"/>
                <a:gd name="T10" fmla="*/ 96 w 161"/>
                <a:gd name="T11" fmla="*/ 60 h 162"/>
                <a:gd name="T12" fmla="*/ 102 w 161"/>
                <a:gd name="T13" fmla="*/ 72 h 162"/>
                <a:gd name="T14" fmla="*/ 108 w 161"/>
                <a:gd name="T15" fmla="*/ 84 h 162"/>
                <a:gd name="T16" fmla="*/ 120 w 161"/>
                <a:gd name="T17" fmla="*/ 96 h 162"/>
                <a:gd name="T18" fmla="*/ 143 w 161"/>
                <a:gd name="T19" fmla="*/ 114 h 162"/>
                <a:gd name="T20" fmla="*/ 155 w 161"/>
                <a:gd name="T21" fmla="*/ 138 h 162"/>
                <a:gd name="T22" fmla="*/ 161 w 161"/>
                <a:gd name="T23" fmla="*/ 156 h 162"/>
                <a:gd name="T24" fmla="*/ 161 w 161"/>
                <a:gd name="T25" fmla="*/ 162 h 162"/>
                <a:gd name="T26" fmla="*/ 96 w 161"/>
                <a:gd name="T27" fmla="*/ 102 h 162"/>
                <a:gd name="T28" fmla="*/ 30 w 161"/>
                <a:gd name="T29" fmla="*/ 54 h 162"/>
                <a:gd name="T30" fmla="*/ 0 w 161"/>
                <a:gd name="T31" fmla="*/ 0 h 162"/>
                <a:gd name="T32" fmla="*/ 30 w 161"/>
                <a:gd name="T33" fmla="*/ 0 h 162"/>
                <a:gd name="T34" fmla="*/ 30 w 161"/>
                <a:gd name="T3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lnTo>
                    <a:pt x="3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7093" name="Freeform 21">
              <a:extLst>
                <a:ext uri="{FF2B5EF4-FFF2-40B4-BE49-F238E27FC236}">
                  <a16:creationId xmlns:a16="http://schemas.microsoft.com/office/drawing/2014/main" id="{743D8348-2B44-4F26-897F-D9995AA4C5EF}"/>
                </a:ext>
              </a:extLst>
            </p:cNvPr>
            <p:cNvSpPr>
              <a:spLocks/>
            </p:cNvSpPr>
            <p:nvPr/>
          </p:nvSpPr>
          <p:spPr bwMode="auto">
            <a:xfrm>
              <a:off x="706" y="3854"/>
              <a:ext cx="59" cy="61"/>
            </a:xfrm>
            <a:custGeom>
              <a:avLst/>
              <a:gdLst>
                <a:gd name="T0" fmla="*/ 59 w 59"/>
                <a:gd name="T1" fmla="*/ 6 h 60"/>
                <a:gd name="T2" fmla="*/ 41 w 59"/>
                <a:gd name="T3" fmla="*/ 30 h 60"/>
                <a:gd name="T4" fmla="*/ 41 w 59"/>
                <a:gd name="T5" fmla="*/ 36 h 60"/>
                <a:gd name="T6" fmla="*/ 47 w 59"/>
                <a:gd name="T7" fmla="*/ 42 h 60"/>
                <a:gd name="T8" fmla="*/ 53 w 59"/>
                <a:gd name="T9" fmla="*/ 54 h 60"/>
                <a:gd name="T10" fmla="*/ 53 w 59"/>
                <a:gd name="T11" fmla="*/ 60 h 60"/>
                <a:gd name="T12" fmla="*/ 47 w 59"/>
                <a:gd name="T13" fmla="*/ 54 h 60"/>
                <a:gd name="T14" fmla="*/ 35 w 59"/>
                <a:gd name="T15" fmla="*/ 48 h 60"/>
                <a:gd name="T16" fmla="*/ 23 w 59"/>
                <a:gd name="T17" fmla="*/ 36 h 60"/>
                <a:gd name="T18" fmla="*/ 17 w 59"/>
                <a:gd name="T19" fmla="*/ 30 h 60"/>
                <a:gd name="T20" fmla="*/ 0 w 59"/>
                <a:gd name="T21" fmla="*/ 0 h 60"/>
                <a:gd name="T22" fmla="*/ 59 w 59"/>
                <a:gd name="T23" fmla="*/ 6 h 60"/>
                <a:gd name="T24" fmla="*/ 59 w 59"/>
                <a:gd name="T2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lnTo>
                    <a:pt x="59" y="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7094" name="Freeform 22">
              <a:extLst>
                <a:ext uri="{FF2B5EF4-FFF2-40B4-BE49-F238E27FC236}">
                  <a16:creationId xmlns:a16="http://schemas.microsoft.com/office/drawing/2014/main" id="{166B5ED9-44C4-4D13-8FB0-63D72ADE7830}"/>
                </a:ext>
              </a:extLst>
            </p:cNvPr>
            <p:cNvSpPr>
              <a:spLocks/>
            </p:cNvSpPr>
            <p:nvPr/>
          </p:nvSpPr>
          <p:spPr bwMode="auto">
            <a:xfrm>
              <a:off x="395" y="3811"/>
              <a:ext cx="245" cy="207"/>
            </a:xfrm>
            <a:custGeom>
              <a:avLst/>
              <a:gdLst>
                <a:gd name="T0" fmla="*/ 233 w 245"/>
                <a:gd name="T1" fmla="*/ 36 h 204"/>
                <a:gd name="T2" fmla="*/ 245 w 245"/>
                <a:gd name="T3" fmla="*/ 42 h 204"/>
                <a:gd name="T4" fmla="*/ 209 w 245"/>
                <a:gd name="T5" fmla="*/ 84 h 204"/>
                <a:gd name="T6" fmla="*/ 143 w 245"/>
                <a:gd name="T7" fmla="*/ 132 h 204"/>
                <a:gd name="T8" fmla="*/ 167 w 245"/>
                <a:gd name="T9" fmla="*/ 156 h 204"/>
                <a:gd name="T10" fmla="*/ 179 w 245"/>
                <a:gd name="T11" fmla="*/ 204 h 204"/>
                <a:gd name="T12" fmla="*/ 77 w 245"/>
                <a:gd name="T13" fmla="*/ 132 h 204"/>
                <a:gd name="T14" fmla="*/ 47 w 245"/>
                <a:gd name="T15" fmla="*/ 84 h 204"/>
                <a:gd name="T16" fmla="*/ 89 w 245"/>
                <a:gd name="T17" fmla="*/ 66 h 204"/>
                <a:gd name="T18" fmla="*/ 59 w 245"/>
                <a:gd name="T19" fmla="*/ 36 h 204"/>
                <a:gd name="T20" fmla="*/ 0 w 245"/>
                <a:gd name="T21" fmla="*/ 12 h 204"/>
                <a:gd name="T22" fmla="*/ 0 w 245"/>
                <a:gd name="T23" fmla="*/ 0 h 204"/>
                <a:gd name="T24" fmla="*/ 6 w 245"/>
                <a:gd name="T25" fmla="*/ 0 h 204"/>
                <a:gd name="T26" fmla="*/ 12 w 245"/>
                <a:gd name="T27" fmla="*/ 0 h 204"/>
                <a:gd name="T28" fmla="*/ 47 w 245"/>
                <a:gd name="T29" fmla="*/ 6 h 204"/>
                <a:gd name="T30" fmla="*/ 77 w 245"/>
                <a:gd name="T31" fmla="*/ 6 h 204"/>
                <a:gd name="T32" fmla="*/ 83 w 245"/>
                <a:gd name="T33" fmla="*/ 6 h 204"/>
                <a:gd name="T34" fmla="*/ 89 w 245"/>
                <a:gd name="T35" fmla="*/ 6 h 204"/>
                <a:gd name="T36" fmla="*/ 101 w 245"/>
                <a:gd name="T37" fmla="*/ 12 h 204"/>
                <a:gd name="T38" fmla="*/ 125 w 245"/>
                <a:gd name="T39" fmla="*/ 12 h 204"/>
                <a:gd name="T40" fmla="*/ 143 w 245"/>
                <a:gd name="T41" fmla="*/ 18 h 204"/>
                <a:gd name="T42" fmla="*/ 149 w 245"/>
                <a:gd name="T43" fmla="*/ 18 h 204"/>
                <a:gd name="T44" fmla="*/ 149 w 245"/>
                <a:gd name="T45" fmla="*/ 18 h 204"/>
                <a:gd name="T46" fmla="*/ 203 w 245"/>
                <a:gd name="T47" fmla="*/ 24 h 204"/>
                <a:gd name="T48" fmla="*/ 233 w 245"/>
                <a:gd name="T49" fmla="*/ 36 h 204"/>
                <a:gd name="T50" fmla="*/ 233 w 245"/>
                <a:gd name="T51" fmla="*/ 3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149" y="18"/>
                  </a:lnTo>
                  <a:lnTo>
                    <a:pt x="203" y="24"/>
                  </a:lnTo>
                  <a:lnTo>
                    <a:pt x="233" y="36"/>
                  </a:lnTo>
                  <a:lnTo>
                    <a:pt x="233" y="3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87095" name="Rectangle 23">
            <a:extLst>
              <a:ext uri="{FF2B5EF4-FFF2-40B4-BE49-F238E27FC236}">
                <a16:creationId xmlns:a16="http://schemas.microsoft.com/office/drawing/2014/main" id="{09213A5F-D18D-4D4C-8921-3DF39A174EA5}"/>
              </a:ext>
            </a:extLst>
          </p:cNvPr>
          <p:cNvSpPr>
            <a:spLocks noGrp="1" noChangeArrowheads="1"/>
          </p:cNvSpPr>
          <p:nvPr>
            <p:ph type="title"/>
          </p:nvPr>
        </p:nvSpPr>
        <p:spPr bwMode="auto">
          <a:xfrm>
            <a:off x="457200" y="2286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87096" name="Rectangle 24">
            <a:extLst>
              <a:ext uri="{FF2B5EF4-FFF2-40B4-BE49-F238E27FC236}">
                <a16:creationId xmlns:a16="http://schemas.microsoft.com/office/drawing/2014/main" id="{003302E6-BD7F-4158-BAEB-9925918339DE}"/>
              </a:ext>
            </a:extLst>
          </p:cNvPr>
          <p:cNvSpPr>
            <a:spLocks noGrp="1" noChangeArrowheads="1"/>
          </p:cNvSpPr>
          <p:nvPr>
            <p:ph type="body" idx="1"/>
          </p:nvPr>
        </p:nvSpPr>
        <p:spPr bwMode="auto">
          <a:xfrm>
            <a:off x="457200" y="1600200"/>
            <a:ext cx="82296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87097" name="Rectangle 25">
            <a:extLst>
              <a:ext uri="{FF2B5EF4-FFF2-40B4-BE49-F238E27FC236}">
                <a16:creationId xmlns:a16="http://schemas.microsoft.com/office/drawing/2014/main" id="{127999B5-479A-4102-8AD5-7DD2DF9394FD}"/>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effectLst>
                  <a:outerShdw blurRad="38100" dist="38100" dir="2700000" algn="tl">
                    <a:srgbClr val="000000"/>
                  </a:outerShdw>
                </a:effectLst>
              </a:defRPr>
            </a:lvl1pPr>
          </a:lstStyle>
          <a:p>
            <a:endParaRPr lang="en-US" altLang="en-US"/>
          </a:p>
        </p:txBody>
      </p:sp>
      <p:sp>
        <p:nvSpPr>
          <p:cNvPr id="387098" name="Rectangle 26">
            <a:extLst>
              <a:ext uri="{FF2B5EF4-FFF2-40B4-BE49-F238E27FC236}">
                <a16:creationId xmlns:a16="http://schemas.microsoft.com/office/drawing/2014/main" id="{0AF0BF33-CC12-42A9-BFE5-C8FE15D06ED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effectLst>
                  <a:outerShdw blurRad="38100" dist="38100" dir="2700000" algn="tl">
                    <a:srgbClr val="000000"/>
                  </a:outerShdw>
                </a:effectLst>
              </a:defRPr>
            </a:lvl1pPr>
          </a:lstStyle>
          <a:p>
            <a:endParaRPr lang="en-US" altLang="en-US"/>
          </a:p>
        </p:txBody>
      </p:sp>
      <p:sp>
        <p:nvSpPr>
          <p:cNvPr id="387099" name="Rectangle 27">
            <a:extLst>
              <a:ext uri="{FF2B5EF4-FFF2-40B4-BE49-F238E27FC236}">
                <a16:creationId xmlns:a16="http://schemas.microsoft.com/office/drawing/2014/main" id="{79570C86-4F8F-42B6-B11C-7C2CCF7DB64A}"/>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effectLst>
                  <a:outerShdw blurRad="38100" dist="38100" dir="2700000" algn="tl">
                    <a:srgbClr val="000000"/>
                  </a:outerShdw>
                </a:effectLst>
              </a:defRPr>
            </a:lvl1pPr>
          </a:lstStyle>
          <a:p>
            <a:fld id="{C7E84E91-4B6A-4469-BB69-1C4553C438E8}" type="slidenum">
              <a:rPr lang="en-US" altLang="en-US"/>
              <a:pPr/>
              <a:t>‹#›</a:t>
            </a:fld>
            <a:endParaRPr lang="en-US" altLang="en-US"/>
          </a:p>
        </p:txBody>
      </p:sp>
    </p:spTree>
    <p:extLst>
      <p:ext uri="{BB962C8B-B14F-4D97-AF65-F5344CB8AC3E}">
        <p14:creationId xmlns:p14="http://schemas.microsoft.com/office/powerpoint/2010/main" val="2593627613"/>
      </p:ext>
    </p:extLst>
  </p:cSld>
  <p:clrMap bg1="dk2" tx1="lt1" bg2="dk1"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387095"/>
                                        </p:tgtEl>
                                        <p:attrNameLst>
                                          <p:attrName>style.visibility</p:attrName>
                                        </p:attrNameLst>
                                      </p:cBhvr>
                                      <p:to>
                                        <p:strVal val="visible"/>
                                      </p:to>
                                    </p:set>
                                    <p:anim calcmode="lin" valueType="num">
                                      <p:cBhvr>
                                        <p:cTn id="7" dur="500" fill="hold"/>
                                        <p:tgtEl>
                                          <p:spTgt spid="387095"/>
                                        </p:tgtEl>
                                        <p:attrNameLst>
                                          <p:attrName>ppt_w</p:attrName>
                                        </p:attrNameLst>
                                      </p:cBhvr>
                                      <p:tavLst>
                                        <p:tav tm="0">
                                          <p:val>
                                            <p:fltVal val="0"/>
                                          </p:val>
                                        </p:tav>
                                        <p:tav tm="100000">
                                          <p:val>
                                            <p:strVal val="#ppt_w"/>
                                          </p:val>
                                        </p:tav>
                                      </p:tavLst>
                                    </p:anim>
                                    <p:anim calcmode="lin" valueType="num">
                                      <p:cBhvr>
                                        <p:cTn id="8" dur="500" fill="hold"/>
                                        <p:tgtEl>
                                          <p:spTgt spid="387095"/>
                                        </p:tgtEl>
                                        <p:attrNameLst>
                                          <p:attrName>ppt_h</p:attrName>
                                        </p:attrNameLst>
                                      </p:cBhvr>
                                      <p:tavLst>
                                        <p:tav tm="0">
                                          <p:val>
                                            <p:fltVal val="0"/>
                                          </p:val>
                                        </p:tav>
                                        <p:tav tm="100000">
                                          <p:val>
                                            <p:strVal val="#ppt_h"/>
                                          </p:val>
                                        </p:tav>
                                      </p:tavLst>
                                    </p:anim>
                                    <p:animEffect transition="in" filter="fade">
                                      <p:cBhvr>
                                        <p:cTn id="9" dur="500"/>
                                        <p:tgtEl>
                                          <p:spTgt spid="38709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87096">
                                            <p:txEl>
                                              <p:pRg st="0" end="0"/>
                                            </p:txEl>
                                          </p:spTgt>
                                        </p:tgtEl>
                                        <p:attrNameLst>
                                          <p:attrName>style.visibility</p:attrName>
                                        </p:attrNameLst>
                                      </p:cBhvr>
                                      <p:to>
                                        <p:strVal val="visible"/>
                                      </p:to>
                                    </p:set>
                                    <p:animEffect transition="in" filter="fade">
                                      <p:cBhvr>
                                        <p:cTn id="14" dur="1000">
                                          <p:stCondLst>
                                            <p:cond delay="0"/>
                                          </p:stCondLst>
                                        </p:cTn>
                                        <p:tgtEl>
                                          <p:spTgt spid="387096">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87096">
                                            <p:txEl>
                                              <p:pRg st="1" end="1"/>
                                            </p:txEl>
                                          </p:spTgt>
                                        </p:tgtEl>
                                        <p:attrNameLst>
                                          <p:attrName>style.visibility</p:attrName>
                                        </p:attrNameLst>
                                      </p:cBhvr>
                                      <p:to>
                                        <p:strVal val="visible"/>
                                      </p:to>
                                    </p:set>
                                    <p:animEffect transition="in" filter="fade">
                                      <p:cBhvr>
                                        <p:cTn id="17" dur="1000">
                                          <p:stCondLst>
                                            <p:cond delay="0"/>
                                          </p:stCondLst>
                                        </p:cTn>
                                        <p:tgtEl>
                                          <p:spTgt spid="387096">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7096">
                                            <p:txEl>
                                              <p:pRg st="2" end="2"/>
                                            </p:txEl>
                                          </p:spTgt>
                                        </p:tgtEl>
                                        <p:attrNameLst>
                                          <p:attrName>style.visibility</p:attrName>
                                        </p:attrNameLst>
                                      </p:cBhvr>
                                      <p:to>
                                        <p:strVal val="visible"/>
                                      </p:to>
                                    </p:set>
                                    <p:animEffect transition="in" filter="fade">
                                      <p:cBhvr>
                                        <p:cTn id="20" dur="1000">
                                          <p:stCondLst>
                                            <p:cond delay="0"/>
                                          </p:stCondLst>
                                        </p:cTn>
                                        <p:tgtEl>
                                          <p:spTgt spid="387096">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87096">
                                            <p:txEl>
                                              <p:pRg st="3" end="3"/>
                                            </p:txEl>
                                          </p:spTgt>
                                        </p:tgtEl>
                                        <p:attrNameLst>
                                          <p:attrName>style.visibility</p:attrName>
                                        </p:attrNameLst>
                                      </p:cBhvr>
                                      <p:to>
                                        <p:strVal val="visible"/>
                                      </p:to>
                                    </p:set>
                                    <p:animEffect transition="in" filter="fade">
                                      <p:cBhvr>
                                        <p:cTn id="23" dur="1000">
                                          <p:stCondLst>
                                            <p:cond delay="0"/>
                                          </p:stCondLst>
                                        </p:cTn>
                                        <p:tgtEl>
                                          <p:spTgt spid="387096">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7096">
                                            <p:txEl>
                                              <p:pRg st="4" end="4"/>
                                            </p:txEl>
                                          </p:spTgt>
                                        </p:tgtEl>
                                        <p:attrNameLst>
                                          <p:attrName>style.visibility</p:attrName>
                                        </p:attrNameLst>
                                      </p:cBhvr>
                                      <p:to>
                                        <p:strVal val="visible"/>
                                      </p:to>
                                    </p:set>
                                    <p:animEffect transition="in" filter="fade">
                                      <p:cBhvr>
                                        <p:cTn id="26" dur="1000">
                                          <p:stCondLst>
                                            <p:cond delay="0"/>
                                          </p:stCondLst>
                                        </p:cTn>
                                        <p:tgtEl>
                                          <p:spTgt spid="3870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095" grpId="0"/>
      <p:bldP spid="387096" grpId="0" build="p">
        <p:tmplLst>
          <p:tmpl lvl="1">
            <p:tnLst>
              <p:par>
                <p:cTn presetID="10" presetClass="entr" presetSubtype="0" fill="hold" nodeType="clickEffect">
                  <p:stCondLst>
                    <p:cond delay="0"/>
                  </p:stCondLst>
                  <p:childTnLst>
                    <p:set>
                      <p:cBhvr>
                        <p:cTn dur="1" fill="hold">
                          <p:stCondLst>
                            <p:cond delay="0"/>
                          </p:stCondLst>
                        </p:cTn>
                        <p:tgtEl>
                          <p:spTgt spid="387096"/>
                        </p:tgtEl>
                        <p:attrNameLst>
                          <p:attrName>style.visibility</p:attrName>
                        </p:attrNameLst>
                      </p:cBhvr>
                      <p:to>
                        <p:strVal val="visible"/>
                      </p:to>
                    </p:set>
                    <p:animEffect transition="in" filter="fade">
                      <p:cBhvr>
                        <p:cTn dur="1000">
                          <p:stCondLst>
                            <p:cond delay="0"/>
                          </p:stCondLst>
                        </p:cTn>
                        <p:tgtEl>
                          <p:spTgt spid="38709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87096"/>
                        </p:tgtEl>
                        <p:attrNameLst>
                          <p:attrName>style.visibility</p:attrName>
                        </p:attrNameLst>
                      </p:cBhvr>
                      <p:to>
                        <p:strVal val="visible"/>
                      </p:to>
                    </p:set>
                    <p:animEffect transition="in" filter="fade">
                      <p:cBhvr>
                        <p:cTn dur="1000">
                          <p:stCondLst>
                            <p:cond delay="0"/>
                          </p:stCondLst>
                        </p:cTn>
                        <p:tgtEl>
                          <p:spTgt spid="38709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87096"/>
                        </p:tgtEl>
                        <p:attrNameLst>
                          <p:attrName>style.visibility</p:attrName>
                        </p:attrNameLst>
                      </p:cBhvr>
                      <p:to>
                        <p:strVal val="visible"/>
                      </p:to>
                    </p:set>
                    <p:animEffect transition="in" filter="fade">
                      <p:cBhvr>
                        <p:cTn dur="1000">
                          <p:stCondLst>
                            <p:cond delay="0"/>
                          </p:stCondLst>
                        </p:cTn>
                        <p:tgtEl>
                          <p:spTgt spid="38709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87096"/>
                        </p:tgtEl>
                        <p:attrNameLst>
                          <p:attrName>style.visibility</p:attrName>
                        </p:attrNameLst>
                      </p:cBhvr>
                      <p:to>
                        <p:strVal val="visible"/>
                      </p:to>
                    </p:set>
                    <p:animEffect transition="in" filter="fade">
                      <p:cBhvr>
                        <p:cTn dur="1000">
                          <p:stCondLst>
                            <p:cond delay="0"/>
                          </p:stCondLst>
                        </p:cTn>
                        <p:tgtEl>
                          <p:spTgt spid="38709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87096"/>
                        </p:tgtEl>
                        <p:attrNameLst>
                          <p:attrName>style.visibility</p:attrName>
                        </p:attrNameLst>
                      </p:cBhvr>
                      <p:to>
                        <p:strVal val="visible"/>
                      </p:to>
                    </p:set>
                    <p:animEffect transition="in" filter="fade">
                      <p:cBhvr>
                        <p:cTn dur="1000">
                          <p:stCondLst>
                            <p:cond delay="0"/>
                          </p:stCondLst>
                        </p:cTn>
                        <p:tgtEl>
                          <p:spTgt spid="387096"/>
                        </p:tgtEl>
                      </p:cBhvr>
                    </p:animEffect>
                  </p:childTnLst>
                </p:cTn>
              </p:par>
            </p:tnLst>
          </p:tmpl>
        </p:tmplLst>
      </p:bldP>
    </p:bldLst>
  </p:timing>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lr>
          <a:schemeClr val="tx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3" name="Picture 9" descr="pptbkgrdslide_rev">
            <a:extLst>
              <a:ext uri="{FF2B5EF4-FFF2-40B4-BE49-F238E27FC236}">
                <a16:creationId xmlns:a16="http://schemas.microsoft.com/office/drawing/2014/main" id="{01BEDE0F-82FA-42E1-B3B0-3C812002E939}"/>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451DAE3-F557-440E-A67D-2108012B0F24}"/>
              </a:ext>
            </a:extLst>
          </p:cNvPr>
          <p:cNvSpPr>
            <a:spLocks noGrp="1" noChangeArrowheads="1"/>
          </p:cNvSpPr>
          <p:nvPr>
            <p:ph type="title"/>
          </p:nvPr>
        </p:nvSpPr>
        <p:spPr bwMode="auto">
          <a:xfrm>
            <a:off x="457200" y="274638"/>
            <a:ext cx="8229600" cy="1143000"/>
          </a:xfrm>
          <a:prstGeom prst="rect">
            <a:avLst/>
          </a:prstGeom>
          <a:solidFill>
            <a:srgbClr val="00FFCC">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3D39373-BD35-4F7E-A9C5-0ABEE442CC64}"/>
              </a:ext>
            </a:extLst>
          </p:cNvPr>
          <p:cNvSpPr>
            <a:spLocks noGrp="1" noChangeArrowheads="1"/>
          </p:cNvSpPr>
          <p:nvPr>
            <p:ph type="body" idx="1"/>
          </p:nvPr>
        </p:nvSpPr>
        <p:spPr bwMode="auto">
          <a:xfrm>
            <a:off x="457200" y="1600200"/>
            <a:ext cx="8229600" cy="4525963"/>
          </a:xfrm>
          <a:prstGeom prst="rect">
            <a:avLst/>
          </a:prstGeom>
          <a:solidFill>
            <a:srgbClr val="00FFCC">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Text Box 8">
            <a:extLst>
              <a:ext uri="{FF2B5EF4-FFF2-40B4-BE49-F238E27FC236}">
                <a16:creationId xmlns:a16="http://schemas.microsoft.com/office/drawing/2014/main" id="{2C1AA7B2-E362-4FA4-AF7C-E24E8AD6EB7F}"/>
              </a:ext>
            </a:extLst>
          </p:cNvPr>
          <p:cNvSpPr txBox="1">
            <a:spLocks noChangeArrowheads="1"/>
          </p:cNvSpPr>
          <p:nvPr userDrawn="1"/>
        </p:nvSpPr>
        <p:spPr bwMode="auto">
          <a:xfrm>
            <a:off x="7680325" y="6362700"/>
            <a:ext cx="10064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sz="1200" b="1">
                <a:latin typeface="Times New Roman" panose="02020603050405020304" pitchFamily="18" charset="0"/>
              </a:rPr>
              <a:t>6-</a:t>
            </a:r>
            <a:fld id="{33291ADF-84FB-4AE1-BD96-6A00DD69B672}" type="slidenum">
              <a:rPr lang="en-US" altLang="en-US" sz="1200" b="1">
                <a:latin typeface="Times New Roman" panose="02020603050405020304" pitchFamily="18" charset="0"/>
              </a:rPr>
              <a:pPr algn="r"/>
              <a:t>‹#›</a:t>
            </a:fld>
            <a:endParaRPr lang="en-US" altLang="en-US" sz="1200" b="1">
              <a:latin typeface="Times New Roman" panose="02020603050405020304" pitchFamily="18" charset="0"/>
            </a:endParaRPr>
          </a:p>
        </p:txBody>
      </p:sp>
    </p:spTree>
    <p:extLst>
      <p:ext uri="{BB962C8B-B14F-4D97-AF65-F5344CB8AC3E}">
        <p14:creationId xmlns:p14="http://schemas.microsoft.com/office/powerpoint/2010/main" val="2254445290"/>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Lst>
  <p:txStyles>
    <p:titleStyle>
      <a:lvl1pPr algn="ctr" rtl="0" fontAlgn="base">
        <a:spcBef>
          <a:spcPct val="0"/>
        </a:spcBef>
        <a:spcAft>
          <a:spcPct val="0"/>
        </a:spcAft>
        <a:defRPr sz="4400" kern="1200">
          <a:solidFill>
            <a:schemeClr val="tx1"/>
          </a:solidFill>
          <a:effectLst>
            <a:outerShdw blurRad="38100" dist="38100" dir="2700000" algn="tl">
              <a:srgbClr val="FFFFFF"/>
            </a:outerShdw>
          </a:effectLst>
          <a:latin typeface="+mj-lt"/>
          <a:ea typeface="+mj-ea"/>
          <a:cs typeface="+mj-cs"/>
        </a:defRPr>
      </a:lvl1pPr>
      <a:lvl2pPr algn="ctr" rtl="0" fontAlgn="base">
        <a:spcBef>
          <a:spcPct val="0"/>
        </a:spcBef>
        <a:spcAft>
          <a:spcPct val="0"/>
        </a:spcAft>
        <a:defRPr sz="4400">
          <a:solidFill>
            <a:schemeClr val="tx1"/>
          </a:solidFill>
          <a:effectLst>
            <a:outerShdw blurRad="38100" dist="38100" dir="2700000" algn="tl">
              <a:srgbClr val="FFFFFF"/>
            </a:outerShdw>
          </a:effectLst>
          <a:latin typeface="Times New Roman" panose="02020603050405020304" pitchFamily="18" charset="0"/>
        </a:defRPr>
      </a:lvl2pPr>
      <a:lvl3pPr algn="ctr" rtl="0" fontAlgn="base">
        <a:spcBef>
          <a:spcPct val="0"/>
        </a:spcBef>
        <a:spcAft>
          <a:spcPct val="0"/>
        </a:spcAft>
        <a:defRPr sz="4400">
          <a:solidFill>
            <a:schemeClr val="tx1"/>
          </a:solidFill>
          <a:effectLst>
            <a:outerShdw blurRad="38100" dist="38100" dir="2700000" algn="tl">
              <a:srgbClr val="FFFFFF"/>
            </a:outerShdw>
          </a:effectLst>
          <a:latin typeface="Times New Roman" panose="02020603050405020304" pitchFamily="18" charset="0"/>
        </a:defRPr>
      </a:lvl3pPr>
      <a:lvl4pPr algn="ctr" rtl="0" fontAlgn="base">
        <a:spcBef>
          <a:spcPct val="0"/>
        </a:spcBef>
        <a:spcAft>
          <a:spcPct val="0"/>
        </a:spcAft>
        <a:defRPr sz="4400">
          <a:solidFill>
            <a:schemeClr val="tx1"/>
          </a:solidFill>
          <a:effectLst>
            <a:outerShdw blurRad="38100" dist="38100" dir="2700000" algn="tl">
              <a:srgbClr val="FFFFFF"/>
            </a:outerShdw>
          </a:effectLst>
          <a:latin typeface="Times New Roman" panose="02020603050405020304" pitchFamily="18" charset="0"/>
        </a:defRPr>
      </a:lvl4pPr>
      <a:lvl5pPr algn="ctr" rtl="0" fontAlgn="base">
        <a:spcBef>
          <a:spcPct val="0"/>
        </a:spcBef>
        <a:spcAft>
          <a:spcPct val="0"/>
        </a:spcAft>
        <a:defRPr sz="4400">
          <a:solidFill>
            <a:schemeClr val="tx1"/>
          </a:solidFill>
          <a:effectLst>
            <a:outerShdw blurRad="38100" dist="38100" dir="2700000" algn="tl">
              <a:srgbClr val="FFFFFF"/>
            </a:outerShdw>
          </a:effectLst>
          <a:latin typeface="Times New Roman" panose="02020603050405020304" pitchFamily="18" charset="0"/>
        </a:defRPr>
      </a:lvl5pPr>
      <a:lvl6pPr marL="457200" algn="ctr" rtl="0" fontAlgn="base">
        <a:spcBef>
          <a:spcPct val="0"/>
        </a:spcBef>
        <a:spcAft>
          <a:spcPct val="0"/>
        </a:spcAft>
        <a:defRPr sz="4400">
          <a:solidFill>
            <a:schemeClr val="tx1"/>
          </a:solidFill>
          <a:effectLst>
            <a:outerShdw blurRad="38100" dist="38100" dir="2700000" algn="tl">
              <a:srgbClr val="FFFFFF"/>
            </a:outerShdw>
          </a:effectLst>
          <a:latin typeface="Times New Roman" panose="02020603050405020304" pitchFamily="18" charset="0"/>
        </a:defRPr>
      </a:lvl6pPr>
      <a:lvl7pPr marL="914400" algn="ctr" rtl="0" fontAlgn="base">
        <a:spcBef>
          <a:spcPct val="0"/>
        </a:spcBef>
        <a:spcAft>
          <a:spcPct val="0"/>
        </a:spcAft>
        <a:defRPr sz="4400">
          <a:solidFill>
            <a:schemeClr val="tx1"/>
          </a:solidFill>
          <a:effectLst>
            <a:outerShdw blurRad="38100" dist="38100" dir="2700000" algn="tl">
              <a:srgbClr val="FFFFFF"/>
            </a:outerShdw>
          </a:effectLst>
          <a:latin typeface="Times New Roman" panose="02020603050405020304" pitchFamily="18" charset="0"/>
        </a:defRPr>
      </a:lvl7pPr>
      <a:lvl8pPr marL="1371600" algn="ctr" rtl="0" fontAlgn="base">
        <a:spcBef>
          <a:spcPct val="0"/>
        </a:spcBef>
        <a:spcAft>
          <a:spcPct val="0"/>
        </a:spcAft>
        <a:defRPr sz="4400">
          <a:solidFill>
            <a:schemeClr val="tx1"/>
          </a:solidFill>
          <a:effectLst>
            <a:outerShdw blurRad="38100" dist="38100" dir="2700000" algn="tl">
              <a:srgbClr val="FFFFFF"/>
            </a:outerShdw>
          </a:effectLst>
          <a:latin typeface="Times New Roman" panose="02020603050405020304" pitchFamily="18" charset="0"/>
        </a:defRPr>
      </a:lvl8pPr>
      <a:lvl9pPr marL="1828800" algn="ctr" rtl="0" fontAlgn="base">
        <a:spcBef>
          <a:spcPct val="0"/>
        </a:spcBef>
        <a:spcAft>
          <a:spcPct val="0"/>
        </a:spcAft>
        <a:defRPr sz="4400">
          <a:solidFill>
            <a:schemeClr val="tx1"/>
          </a:solidFill>
          <a:effectLst>
            <a:outerShdw blurRad="38100" dist="38100" dir="2700000" algn="tl">
              <a:srgbClr val="FFFFFF"/>
            </a:outerShdw>
          </a:effectLst>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effectLst>
            <a:outerShdw blurRad="38100" dist="38100" dir="2700000" algn="tl">
              <a:srgbClr val="FFFFFF"/>
            </a:outerShdw>
          </a:effectLst>
          <a:latin typeface="+mn-lt"/>
          <a:ea typeface="+mn-ea"/>
          <a:cs typeface="+mn-cs"/>
        </a:defRPr>
      </a:lvl1pPr>
      <a:lvl2pPr marL="742950" indent="-285750" algn="l" rtl="0" fontAlgn="base">
        <a:spcBef>
          <a:spcPct val="20000"/>
        </a:spcBef>
        <a:spcAft>
          <a:spcPct val="0"/>
        </a:spcAft>
        <a:buChar char="–"/>
        <a:defRPr sz="2800" kern="1200">
          <a:solidFill>
            <a:schemeClr val="tx1"/>
          </a:solidFill>
          <a:effectLst>
            <a:outerShdw blurRad="38100" dist="38100" dir="2700000" algn="tl">
              <a:srgbClr val="FFFFFF"/>
            </a:outerShdw>
          </a:effectLst>
          <a:latin typeface="+mn-lt"/>
          <a:ea typeface="+mn-ea"/>
          <a:cs typeface="+mn-cs"/>
        </a:defRPr>
      </a:lvl2pPr>
      <a:lvl3pPr marL="1143000" indent="-228600" algn="l" rtl="0" fontAlgn="base">
        <a:spcBef>
          <a:spcPct val="20000"/>
        </a:spcBef>
        <a:spcAft>
          <a:spcPct val="0"/>
        </a:spcAft>
        <a:buChar char="•"/>
        <a:defRPr sz="2400" kern="1200">
          <a:solidFill>
            <a:schemeClr val="tx1"/>
          </a:solidFill>
          <a:effectLst>
            <a:outerShdw blurRad="38100" dist="38100" dir="2700000" algn="tl">
              <a:srgbClr val="FFFFFF"/>
            </a:outerShdw>
          </a:effectLst>
          <a:latin typeface="+mn-lt"/>
          <a:ea typeface="+mn-ea"/>
          <a:cs typeface="+mn-cs"/>
        </a:defRPr>
      </a:lvl3pPr>
      <a:lvl4pPr marL="1600200" indent="-228600" algn="l" rtl="0" fontAlgn="base">
        <a:spcBef>
          <a:spcPct val="20000"/>
        </a:spcBef>
        <a:spcAft>
          <a:spcPct val="0"/>
        </a:spcAft>
        <a:buChar char="–"/>
        <a:defRPr sz="2000" kern="1200">
          <a:solidFill>
            <a:schemeClr val="tx1"/>
          </a:solidFill>
          <a:effectLst>
            <a:outerShdw blurRad="38100" dist="38100" dir="2700000" algn="tl">
              <a:srgbClr val="FFFFFF"/>
            </a:outerShdw>
          </a:effectLst>
          <a:latin typeface="+mn-lt"/>
          <a:ea typeface="+mn-ea"/>
          <a:cs typeface="+mn-cs"/>
        </a:defRPr>
      </a:lvl4pPr>
      <a:lvl5pPr marL="2057400" indent="-228600" algn="l" rtl="0" fontAlgn="base">
        <a:spcBef>
          <a:spcPct val="20000"/>
        </a:spcBef>
        <a:spcAft>
          <a:spcPct val="0"/>
        </a:spcAft>
        <a:buChar char="»"/>
        <a:defRPr sz="2000" kern="1200">
          <a:solidFill>
            <a:schemeClr val="tx1"/>
          </a:solidFill>
          <a:effectLst>
            <a:outerShdw blurRad="38100" dist="38100" dir="2700000" algn="tl">
              <a:srgbClr val="FFFFFF"/>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6BCF466E-AE05-4416-A525-2AACF075FA43}"/>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546EBAC5-A116-4725-A937-1AFB4A5CFDC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E646EB42-47FA-4801-B4A2-D0D017C7F8EA}"/>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defRPr>
            </a:lvl1pPr>
          </a:lstStyle>
          <a:p>
            <a:pPr>
              <a:defRPr/>
            </a:pPr>
            <a:r>
              <a:rPr lang="en-US" altLang="en-US"/>
              <a:t> </a:t>
            </a:r>
          </a:p>
        </p:txBody>
      </p:sp>
      <p:sp>
        <p:nvSpPr>
          <p:cNvPr id="5" name="Footer Placeholder 4">
            <a:extLst>
              <a:ext uri="{FF2B5EF4-FFF2-40B4-BE49-F238E27FC236}">
                <a16:creationId xmlns:a16="http://schemas.microsoft.com/office/drawing/2014/main" id="{8E3B3161-E2ED-4199-B756-1803948D6653}"/>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r>
              <a:rPr lang="en-US"/>
              <a:t>© Copyright 2011 John Wiley &amp; Sons, Inc.</a:t>
            </a:r>
          </a:p>
        </p:txBody>
      </p:sp>
      <p:sp>
        <p:nvSpPr>
          <p:cNvPr id="6" name="Slide Number Placeholder 5">
            <a:extLst>
              <a:ext uri="{FF2B5EF4-FFF2-40B4-BE49-F238E27FC236}">
                <a16:creationId xmlns:a16="http://schemas.microsoft.com/office/drawing/2014/main" id="{951E9052-3DD0-404E-9380-43F5574B2AC0}"/>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r>
              <a:rPr lang="en-US" altLang="en-US"/>
              <a:t>x-</a:t>
            </a:r>
            <a:fld id="{10F53801-72C7-4F02-B333-438AF60CA635}" type="slidenum">
              <a:rPr lang="en-US" altLang="en-US" smtClean="0"/>
              <a:pPr>
                <a:defRPr/>
              </a:pPr>
              <a:t>‹#›</a:t>
            </a:fld>
            <a:endParaRPr lang="en-US" altLang="en-US"/>
          </a:p>
        </p:txBody>
      </p:sp>
    </p:spTree>
    <p:extLst>
      <p:ext uri="{BB962C8B-B14F-4D97-AF65-F5344CB8AC3E}">
        <p14:creationId xmlns:p14="http://schemas.microsoft.com/office/powerpoint/2010/main" val="2194771648"/>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97" r:id="rId4"/>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FC0A70-A183-436A-9D4E-EA694B5A0F28}"/>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C39013-50C6-465D-B60E-B588B0B89F6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6282B-ABF1-48BB-90D8-0268DA7D55F9}"/>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7C78AB-CCA9-47A4-B928-1220BB2374C0}" type="datetimeFigureOut">
              <a:rPr lang="en-US" smtClean="0"/>
              <a:t>9/18/2018</a:t>
            </a:fld>
            <a:endParaRPr lang="en-US"/>
          </a:p>
        </p:txBody>
      </p:sp>
      <p:sp>
        <p:nvSpPr>
          <p:cNvPr id="5" name="Footer Placeholder 4">
            <a:extLst>
              <a:ext uri="{FF2B5EF4-FFF2-40B4-BE49-F238E27FC236}">
                <a16:creationId xmlns:a16="http://schemas.microsoft.com/office/drawing/2014/main" id="{7821A6F7-B5AD-41D2-9B1F-FACD95788542}"/>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0C2227-89F2-4C64-AA40-80C994BB4E3C}"/>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878214-4427-4211-A076-B81F2DBA66AA}" type="slidenum">
              <a:rPr lang="en-US" smtClean="0"/>
              <a:t>‹#›</a:t>
            </a:fld>
            <a:endParaRPr lang="en-US"/>
          </a:p>
        </p:txBody>
      </p:sp>
    </p:spTree>
    <p:extLst>
      <p:ext uri="{BB962C8B-B14F-4D97-AF65-F5344CB8AC3E}">
        <p14:creationId xmlns:p14="http://schemas.microsoft.com/office/powerpoint/2010/main" val="769103264"/>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38758" y="382385"/>
            <a:ext cx="763374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938758" y="2286002"/>
            <a:ext cx="763374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38758" y="6375679"/>
            <a:ext cx="1747292" cy="348462"/>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pPr>
              <a:defRPr/>
            </a:pPr>
            <a:fld id="{37ED8900-EE76-4F25-94D6-EA541D7DA4A7}" type="datetime1">
              <a:rPr lang="en-US" smtClean="0">
                <a:solidFill>
                  <a:srgbClr val="04617B">
                    <a:shade val="90000"/>
                  </a:srgbClr>
                </a:solidFill>
              </a:rPr>
              <a:pPr>
                <a:defRPr/>
              </a:pPr>
              <a:t>9/18/2018</a:t>
            </a:fld>
            <a:endParaRPr lang="en-US">
              <a:solidFill>
                <a:srgbClr val="04617B">
                  <a:shade val="90000"/>
                </a:srgbClr>
              </a:solidFill>
            </a:endParaRPr>
          </a:p>
        </p:txBody>
      </p:sp>
      <p:sp>
        <p:nvSpPr>
          <p:cNvPr id="5" name="Footer Placeholder 4"/>
          <p:cNvSpPr>
            <a:spLocks noGrp="1"/>
          </p:cNvSpPr>
          <p:nvPr>
            <p:ph type="ftr" sz="quarter" idx="3"/>
          </p:nvPr>
        </p:nvSpPr>
        <p:spPr>
          <a:xfrm>
            <a:off x="3028950" y="6375679"/>
            <a:ext cx="3086100" cy="345796"/>
          </a:xfrm>
          <a:prstGeom prst="rect">
            <a:avLst/>
          </a:prstGeom>
        </p:spPr>
        <p:txBody>
          <a:bodyPr vert="horz" lIns="91440" tIns="45720" rIns="91440" bIns="45720" rtlCol="0" anchor="ctr"/>
          <a:lstStyle>
            <a:lvl1pPr algn="ctr">
              <a:defRPr sz="1000">
                <a:solidFill>
                  <a:schemeClr val="tx1">
                    <a:lumMod val="65000"/>
                    <a:lumOff val="35000"/>
                  </a:schemeClr>
                </a:solidFill>
              </a:defRPr>
            </a:lvl1pPr>
          </a:lstStyle>
          <a:p>
            <a:pPr>
              <a:defRPr/>
            </a:pPr>
            <a:endParaRPr lang="en-US">
              <a:solidFill>
                <a:srgbClr val="04617B">
                  <a:shade val="90000"/>
                </a:srgbClr>
              </a:solidFill>
            </a:endParaRPr>
          </a:p>
        </p:txBody>
      </p:sp>
      <p:sp>
        <p:nvSpPr>
          <p:cNvPr id="6" name="Slide Number Placeholder 5"/>
          <p:cNvSpPr>
            <a:spLocks noGrp="1"/>
          </p:cNvSpPr>
          <p:nvPr>
            <p:ph type="sldNum" sz="quarter" idx="4"/>
          </p:nvPr>
        </p:nvSpPr>
        <p:spPr>
          <a:xfrm>
            <a:off x="6457951" y="6375679"/>
            <a:ext cx="2114549" cy="345796"/>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pPr>
              <a:defRPr/>
            </a:pPr>
            <a:fld id="{69317B9F-8E24-4FC4-AC82-B686FA541229}" type="slidenum">
              <a:rPr lang="en-US" smtClean="0">
                <a:solidFill>
                  <a:srgbClr val="04617B">
                    <a:shade val="90000"/>
                  </a:srgbClr>
                </a:solidFill>
              </a:rPr>
              <a:pPr>
                <a:defRPr/>
              </a:pPr>
              <a:t>‹#›</a:t>
            </a:fld>
            <a:endParaRPr lang="en-US">
              <a:solidFill>
                <a:srgbClr val="04617B">
                  <a:shade val="90000"/>
                </a:srgbClr>
              </a:solidFill>
            </a:endParaRPr>
          </a:p>
        </p:txBody>
      </p:sp>
      <p:sp>
        <p:nvSpPr>
          <p:cNvPr id="12" name="Rectangle 11"/>
          <p:cNvSpPr/>
          <p:nvPr/>
        </p:nvSpPr>
        <p:spPr>
          <a:xfrm>
            <a:off x="8931402"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right edge border"/>
          <p:cNvSpPr/>
          <p:nvPr/>
        </p:nvSpPr>
        <p:spPr>
          <a:xfrm>
            <a:off x="8931402"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p:cNvSpPr/>
          <p:nvPr/>
        </p:nvSpPr>
        <p:spPr bwMode="auto">
          <a:xfrm>
            <a:off x="1" y="0"/>
            <a:ext cx="679090" cy="6858000"/>
          </a:xfrm>
          <a:custGeom>
            <a:avLst/>
            <a:gdLst/>
            <a:ahLst/>
            <a:cxnLst/>
            <a:rect l="0" t="0" r="r" b="b"/>
            <a:pathLst>
              <a:path w="211" h="2160">
                <a:moveTo>
                  <a:pt x="155" y="1728"/>
                </a:moveTo>
                <a:cubicBezTo>
                  <a:pt x="155" y="1620"/>
                  <a:pt x="211" y="1620"/>
                  <a:pt x="211" y="1512"/>
                </a:cubicBezTo>
                <a:cubicBezTo>
                  <a:pt x="211" y="1404"/>
                  <a:pt x="155" y="1404"/>
                  <a:pt x="155" y="1296"/>
                </a:cubicBezTo>
                <a:cubicBezTo>
                  <a:pt x="155" y="1188"/>
                  <a:pt x="211" y="1188"/>
                  <a:pt x="211" y="1080"/>
                </a:cubicBezTo>
                <a:cubicBezTo>
                  <a:pt x="211" y="972"/>
                  <a:pt x="155" y="972"/>
                  <a:pt x="155" y="864"/>
                </a:cubicBezTo>
                <a:cubicBezTo>
                  <a:pt x="155" y="756"/>
                  <a:pt x="211" y="756"/>
                  <a:pt x="211" y="648"/>
                </a:cubicBezTo>
                <a:cubicBezTo>
                  <a:pt x="211" y="540"/>
                  <a:pt x="155" y="540"/>
                  <a:pt x="155" y="432"/>
                </a:cubicBezTo>
                <a:cubicBezTo>
                  <a:pt x="155" y="324"/>
                  <a:pt x="211" y="324"/>
                  <a:pt x="211" y="216"/>
                </a:cubicBezTo>
                <a:cubicBezTo>
                  <a:pt x="211" y="108"/>
                  <a:pt x="155" y="108"/>
                  <a:pt x="155" y="0"/>
                </a:cubicBezTo>
                <a:cubicBezTo>
                  <a:pt x="0" y="0"/>
                  <a:pt x="0" y="0"/>
                  <a:pt x="0" y="0"/>
                </a:cubicBezTo>
                <a:cubicBezTo>
                  <a:pt x="0" y="2160"/>
                  <a:pt x="0" y="2160"/>
                  <a:pt x="0" y="2160"/>
                </a:cubicBezTo>
                <a:cubicBezTo>
                  <a:pt x="155" y="2160"/>
                  <a:pt x="155" y="2160"/>
                  <a:pt x="155" y="2160"/>
                </a:cubicBezTo>
                <a:cubicBezTo>
                  <a:pt x="155" y="2052"/>
                  <a:pt x="211" y="2052"/>
                  <a:pt x="211" y="1944"/>
                </a:cubicBezTo>
                <a:cubicBezTo>
                  <a:pt x="211" y="1836"/>
                  <a:pt x="155" y="1836"/>
                  <a:pt x="155" y="1728"/>
                </a:cubicBezTo>
                <a:close/>
              </a:path>
            </a:pathLst>
          </a:custGeom>
          <a:solidFill>
            <a:schemeClr val="tx2"/>
          </a:solidFill>
          <a:ln>
            <a:noFill/>
          </a:ln>
        </p:spPr>
      </p:sp>
    </p:spTree>
    <p:extLst>
      <p:ext uri="{BB962C8B-B14F-4D97-AF65-F5344CB8AC3E}">
        <p14:creationId xmlns:p14="http://schemas.microsoft.com/office/powerpoint/2010/main" val="244286098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ransition>
    <p:dissolve/>
  </p:transition>
  <p:hf hdr="0" ftr="0" dt="0"/>
  <p:txStyles>
    <p:titleStyle>
      <a:lvl1pPr algn="l" defTabSz="685800" rtl="0" eaLnBrk="1" latinLnBrk="0" hangingPunct="1">
        <a:lnSpc>
          <a:spcPct val="90000"/>
        </a:lnSpc>
        <a:spcBef>
          <a:spcPct val="0"/>
        </a:spcBef>
        <a:buNone/>
        <a:defRPr sz="5100" kern="1200" cap="all" spc="150" baseline="0">
          <a:solidFill>
            <a:schemeClr val="tx2"/>
          </a:solidFill>
          <a:latin typeface="+mj-lt"/>
          <a:ea typeface="+mj-ea"/>
          <a:cs typeface="+mj-cs"/>
        </a:defRPr>
      </a:lvl1pPr>
    </p:titleStyle>
    <p:bodyStyle>
      <a:lvl1pPr marL="228600" indent="-228600" algn="l" defTabSz="6858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6858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6858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0" pos="594">
          <p15:clr>
            <a:srgbClr val="F26B43"/>
          </p15:clr>
        </p15:guide>
        <p15:guide id="3" pos="5400">
          <p15:clr>
            <a:srgbClr val="F26B43"/>
          </p15:clr>
        </p15:guide>
        <p15:guide id="4" orient="horz" pos="4008">
          <p15:clr>
            <a:srgbClr val="F26B43"/>
          </p15:clr>
        </p15:guide>
        <p15:guide id="5" orient="horz" pos="1440">
          <p15:clr>
            <a:srgbClr val="F26B43"/>
          </p15:clr>
        </p15:guide>
        <p15:guide id="6" orient="horz" pos="3720">
          <p15:clr>
            <a:srgbClr val="F26B43"/>
          </p15:clr>
        </p15:guide>
        <p15:guide id="7"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38.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8.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8.xml"/><Relationship Id="rId4" Type="http://schemas.openxmlformats.org/officeDocument/2006/relationships/image" Target="../media/image19.gif"/></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8.xml"/><Relationship Id="rId4" Type="http://schemas.openxmlformats.org/officeDocument/2006/relationships/image" Target="../media/image22.gif"/></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53.xml"/><Relationship Id="rId4" Type="http://schemas.openxmlformats.org/officeDocument/2006/relationships/image" Target="../media/image26.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condor.depaul.edu/~jpetlick/extra/394/Session2.ppt"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msdn.microsoft.com/en-us/library/windows/desktop/hh802935(v=vs.85).aspx"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developers.google.com/map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affiliate-program.amazon.com/gp/advertising/api/detail/main.html" TargetMode="External"/><Relationship Id="rId5" Type="http://schemas.openxmlformats.org/officeDocument/2006/relationships/hyperlink" Target="http://www.flickr.com/services/api/" TargetMode="External"/><Relationship Id="rId4" Type="http://schemas.openxmlformats.org/officeDocument/2006/relationships/hyperlink" Target="https://developers.google.com/youtube/" TargetMode="Externa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a:extLst>
              <a:ext uri="{FF2B5EF4-FFF2-40B4-BE49-F238E27FC236}">
                <a16:creationId xmlns:a16="http://schemas.microsoft.com/office/drawing/2014/main" id="{48CD6235-6B13-489A-8136-CB1C2773D9AD}"/>
              </a:ext>
            </a:extLst>
          </p:cNvPr>
          <p:cNvSpPr>
            <a:spLocks noGrp="1" noChangeArrowheads="1"/>
          </p:cNvSpPr>
          <p:nvPr>
            <p:ph type="ctrTitle"/>
          </p:nvPr>
        </p:nvSpPr>
        <p:spPr/>
        <p:txBody>
          <a:bodyPr/>
          <a:lstStyle/>
          <a:p>
            <a:r>
              <a:rPr lang="en-US" altLang="en-US" dirty="0"/>
              <a:t>Software Development Life Cycle </a:t>
            </a:r>
            <a:br>
              <a:rPr lang="en-US" altLang="en-US" dirty="0"/>
            </a:br>
            <a:r>
              <a:rPr lang="en-US" altLang="en-US" dirty="0"/>
              <a:t>(SDLC)</a:t>
            </a:r>
            <a:br>
              <a:rPr lang="en-US" altLang="en-US" dirty="0"/>
            </a:br>
            <a:endParaRPr lang="en-US" altLang="en-US" dirty="0"/>
          </a:p>
        </p:txBody>
      </p:sp>
      <p:sp>
        <p:nvSpPr>
          <p:cNvPr id="408582" name="Rectangle 6">
            <a:extLst>
              <a:ext uri="{FF2B5EF4-FFF2-40B4-BE49-F238E27FC236}">
                <a16:creationId xmlns:a16="http://schemas.microsoft.com/office/drawing/2014/main" id="{BFC95F2B-00AD-4AF4-976A-4F95D6955A27}"/>
              </a:ext>
            </a:extLst>
          </p:cNvPr>
          <p:cNvSpPr>
            <a:spLocks noGrp="1" noChangeArrowheads="1"/>
          </p:cNvSpPr>
          <p:nvPr>
            <p:ph type="subTitle" idx="1"/>
          </p:nvPr>
        </p:nvSpPr>
        <p:spPr/>
        <p:txBody>
          <a:bodyPr/>
          <a:lstStyle/>
          <a:p>
            <a:pPr>
              <a:lnSpc>
                <a:spcPct val="80000"/>
              </a:lnSpc>
            </a:pPr>
            <a:r>
              <a:rPr lang="en-US" altLang="en-US" sz="2800" dirty="0"/>
              <a:t>Ibtisam Mogul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5502803D-2023-4D20-B0E3-101FFB8B0377}"/>
              </a:ext>
            </a:extLst>
          </p:cNvPr>
          <p:cNvSpPr>
            <a:spLocks noGrp="1"/>
          </p:cNvSpPr>
          <p:nvPr>
            <p:ph type="title"/>
          </p:nvPr>
        </p:nvSpPr>
        <p:spPr/>
        <p:txBody>
          <a:bodyPr/>
          <a:lstStyle/>
          <a:p>
            <a:pPr algn="l" eaLnBrk="1" hangingPunct="1"/>
            <a:r>
              <a:rPr lang="en-US" altLang="en-US"/>
              <a:t>(cont’d)</a:t>
            </a:r>
          </a:p>
        </p:txBody>
      </p:sp>
      <p:sp>
        <p:nvSpPr>
          <p:cNvPr id="38915" name="Content Placeholder 2">
            <a:extLst>
              <a:ext uri="{FF2B5EF4-FFF2-40B4-BE49-F238E27FC236}">
                <a16:creationId xmlns:a16="http://schemas.microsoft.com/office/drawing/2014/main" id="{40DD1588-17C8-4926-945A-12BC0BD1BD75}"/>
              </a:ext>
            </a:extLst>
          </p:cNvPr>
          <p:cNvSpPr>
            <a:spLocks noGrp="1"/>
          </p:cNvSpPr>
          <p:nvPr>
            <p:ph idx="1"/>
          </p:nvPr>
        </p:nvSpPr>
        <p:spPr>
          <a:xfrm>
            <a:off x="457200" y="1600200"/>
            <a:ext cx="8229600" cy="4724400"/>
          </a:xfrm>
        </p:spPr>
        <p:txBody>
          <a:bodyPr/>
          <a:lstStyle/>
          <a:p>
            <a:pPr algn="just" eaLnBrk="1" hangingPunct="1">
              <a:lnSpc>
                <a:spcPct val="80000"/>
              </a:lnSpc>
              <a:spcBef>
                <a:spcPct val="0"/>
              </a:spcBef>
              <a:defRPr/>
            </a:pPr>
            <a:r>
              <a:rPr lang="en-US" altLang="en-US" sz="2400" dirty="0"/>
              <a:t>Feasibility analysis includes techniques to assess areas:</a:t>
            </a:r>
          </a:p>
          <a:p>
            <a:pPr lvl="1" algn="just" eaLnBrk="1" hangingPunct="1">
              <a:lnSpc>
                <a:spcPct val="80000"/>
              </a:lnSpc>
              <a:defRPr/>
            </a:pPr>
            <a:r>
              <a:rPr lang="en-US" altLang="en-US" sz="2400" dirty="0">
                <a:solidFill>
                  <a:srgbClr val="0000FF"/>
                </a:solidFill>
              </a:rPr>
              <a:t>Technical feasibility </a:t>
            </a:r>
            <a:r>
              <a:rPr lang="en-US" sz="2400" dirty="0"/>
              <a:t>(Can we build it?)</a:t>
            </a:r>
            <a:endParaRPr lang="en-US" altLang="en-US" sz="2400" dirty="0">
              <a:solidFill>
                <a:srgbClr val="0000FF"/>
              </a:solidFill>
            </a:endParaRPr>
          </a:p>
          <a:p>
            <a:pPr lvl="1" algn="just" eaLnBrk="1" hangingPunct="1">
              <a:lnSpc>
                <a:spcPct val="80000"/>
              </a:lnSpc>
              <a:defRPr/>
            </a:pPr>
            <a:r>
              <a:rPr lang="en-US" altLang="en-US" sz="2400" dirty="0">
                <a:solidFill>
                  <a:srgbClr val="0000FF"/>
                </a:solidFill>
              </a:rPr>
              <a:t>Economic feasibility </a:t>
            </a:r>
            <a:r>
              <a:rPr lang="en-US" sz="2400" dirty="0"/>
              <a:t>(Will it provide business value?)</a:t>
            </a:r>
            <a:endParaRPr lang="en-US" altLang="en-US" sz="2400" dirty="0">
              <a:solidFill>
                <a:srgbClr val="0000FF"/>
              </a:solidFill>
            </a:endParaRPr>
          </a:p>
          <a:p>
            <a:pPr lvl="1" algn="just" eaLnBrk="1" hangingPunct="1">
              <a:lnSpc>
                <a:spcPct val="80000"/>
              </a:lnSpc>
              <a:defRPr/>
            </a:pPr>
            <a:r>
              <a:rPr lang="en-US" altLang="en-US" sz="2400" dirty="0">
                <a:solidFill>
                  <a:srgbClr val="0000FF"/>
                </a:solidFill>
              </a:rPr>
              <a:t>Organizational feasibility </a:t>
            </a:r>
            <a:r>
              <a:rPr lang="en-US" sz="2400" dirty="0"/>
              <a:t>(If we build it, will it be used?)</a:t>
            </a:r>
          </a:p>
          <a:p>
            <a:pPr lvl="1" algn="just" eaLnBrk="1" hangingPunct="1">
              <a:lnSpc>
                <a:spcPct val="80000"/>
              </a:lnSpc>
              <a:defRPr/>
            </a:pPr>
            <a:r>
              <a:rPr lang="en-US" altLang="en-US" sz="2400" dirty="0">
                <a:solidFill>
                  <a:srgbClr val="0000FF"/>
                </a:solidFill>
              </a:rPr>
              <a:t>Schedule feasibility </a:t>
            </a:r>
            <a:r>
              <a:rPr lang="en-US" altLang="en-US" sz="2400" dirty="0"/>
              <a:t>(Will we complete on time?)</a:t>
            </a:r>
          </a:p>
          <a:p>
            <a:pPr lvl="1" algn="just" eaLnBrk="1" hangingPunct="1">
              <a:lnSpc>
                <a:spcPct val="80000"/>
              </a:lnSpc>
              <a:defRPr/>
            </a:pPr>
            <a:endParaRPr lang="en-US" altLang="en-US" sz="2400" dirty="0">
              <a:solidFill>
                <a:srgbClr val="0000FF"/>
              </a:solidFill>
            </a:endParaRPr>
          </a:p>
          <a:p>
            <a:pPr marL="0" indent="0" algn="just" eaLnBrk="1" hangingPunct="1">
              <a:lnSpc>
                <a:spcPct val="80000"/>
              </a:lnSpc>
              <a:spcBef>
                <a:spcPct val="0"/>
              </a:spcBef>
              <a:buFont typeface="Wingdings" pitchFamily="2" charset="2"/>
              <a:buNone/>
              <a:defRPr/>
            </a:pPr>
            <a:endParaRPr lang="en-US" altLang="en-US" sz="2400" dirty="0"/>
          </a:p>
          <a:p>
            <a:pPr algn="just" eaLnBrk="1" hangingPunct="1">
              <a:spcBef>
                <a:spcPct val="0"/>
              </a:spcBef>
              <a:defRPr/>
            </a:pPr>
            <a:endParaRPr lang="en-US" altLang="en-US" sz="2400" dirty="0"/>
          </a:p>
        </p:txBody>
      </p:sp>
      <p:sp>
        <p:nvSpPr>
          <p:cNvPr id="4" name="Footer Placeholder 3">
            <a:extLst>
              <a:ext uri="{FF2B5EF4-FFF2-40B4-BE49-F238E27FC236}">
                <a16:creationId xmlns:a16="http://schemas.microsoft.com/office/drawing/2014/main" id="{E7E37E2B-096A-4B99-9C6F-9FD65EB82EBE}"/>
              </a:ext>
            </a:extLst>
          </p:cNvPr>
          <p:cNvSpPr>
            <a:spLocks noGrp="1"/>
          </p:cNvSpPr>
          <p:nvPr>
            <p:ph type="ftr" sz="quarter" idx="11"/>
          </p:nvPr>
        </p:nvSpPr>
        <p:spPr/>
        <p:txBody>
          <a:bodyPr/>
          <a:lstStyle/>
          <a:p>
            <a:pPr>
              <a:defRPr/>
            </a:pPr>
            <a:r>
              <a:rPr lang="en-US"/>
              <a:t>© Copyright 2011 John Wiley &amp; Sons, Inc.</a:t>
            </a:r>
          </a:p>
        </p:txBody>
      </p:sp>
      <p:sp>
        <p:nvSpPr>
          <p:cNvPr id="9221" name="Slide Number Placeholder 4">
            <a:extLst>
              <a:ext uri="{FF2B5EF4-FFF2-40B4-BE49-F238E27FC236}">
                <a16:creationId xmlns:a16="http://schemas.microsoft.com/office/drawing/2014/main" id="{ED9079A6-597B-4096-8D5F-10601F97E8E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rgbClr val="898989"/>
                </a:solidFill>
              </a:rPr>
              <a:t>1-</a:t>
            </a:r>
            <a:fld id="{56C95783-F6F4-4586-966B-CD0DCBEA59C4}" type="slidenum">
              <a:rPr lang="en-US" altLang="en-US" sz="1200" smtClean="0">
                <a:solidFill>
                  <a:srgbClr val="898989"/>
                </a:solidFill>
              </a:rPr>
              <a:pPr>
                <a:spcBef>
                  <a:spcPct val="0"/>
                </a:spcBef>
                <a:buFontTx/>
                <a:buNone/>
              </a:pPr>
              <a:t>10</a:t>
            </a:fld>
            <a:endParaRPr lang="en-US" altLang="en-US" sz="1200">
              <a:solidFill>
                <a:srgbClr val="89898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2B944658-C6DA-4B2B-94F0-9DB4D067C902}"/>
              </a:ext>
            </a:extLst>
          </p:cNvPr>
          <p:cNvSpPr>
            <a:spLocks noGrp="1"/>
          </p:cNvSpPr>
          <p:nvPr>
            <p:ph type="title"/>
          </p:nvPr>
        </p:nvSpPr>
        <p:spPr/>
        <p:txBody>
          <a:bodyPr/>
          <a:lstStyle/>
          <a:p>
            <a:pPr eaLnBrk="1" hangingPunct="1"/>
            <a:r>
              <a:rPr lang="en-US" altLang="en-US"/>
              <a:t>Technical Feasibility</a:t>
            </a:r>
          </a:p>
        </p:txBody>
      </p:sp>
      <p:sp>
        <p:nvSpPr>
          <p:cNvPr id="39939" name="Content Placeholder 2">
            <a:extLst>
              <a:ext uri="{FF2B5EF4-FFF2-40B4-BE49-F238E27FC236}">
                <a16:creationId xmlns:a16="http://schemas.microsoft.com/office/drawing/2014/main" id="{BB3D7835-CF1C-4570-B440-8065ED4EBE9F}"/>
              </a:ext>
            </a:extLst>
          </p:cNvPr>
          <p:cNvSpPr>
            <a:spLocks noGrp="1"/>
          </p:cNvSpPr>
          <p:nvPr>
            <p:ph idx="1"/>
          </p:nvPr>
        </p:nvSpPr>
        <p:spPr/>
        <p:txBody>
          <a:bodyPr/>
          <a:lstStyle/>
          <a:p>
            <a:pPr eaLnBrk="1" hangingPunct="1">
              <a:spcBef>
                <a:spcPct val="0"/>
              </a:spcBef>
              <a:defRPr/>
            </a:pPr>
            <a:r>
              <a:rPr lang="en-US" altLang="en-US" sz="2400" dirty="0"/>
              <a:t>Technical feasibility is the extent to which the system can be successfully designed, developed, and installed by the IT group.</a:t>
            </a:r>
          </a:p>
          <a:p>
            <a:pPr marL="0" indent="0" eaLnBrk="1" hangingPunct="1">
              <a:spcBef>
                <a:spcPct val="0"/>
              </a:spcBef>
              <a:buFont typeface="Wingdings" pitchFamily="2" charset="2"/>
              <a:buNone/>
              <a:defRPr/>
            </a:pPr>
            <a:endParaRPr lang="en-US" altLang="en-US" sz="2400" dirty="0"/>
          </a:p>
          <a:p>
            <a:pPr eaLnBrk="1" hangingPunct="1">
              <a:spcBef>
                <a:spcPct val="0"/>
              </a:spcBef>
              <a:defRPr/>
            </a:pPr>
            <a:r>
              <a:rPr lang="en-US" altLang="en-US" sz="2400" dirty="0"/>
              <a:t>It is, in essence, a </a:t>
            </a:r>
            <a:r>
              <a:rPr lang="en-US" altLang="en-US" sz="2400" dirty="0">
                <a:solidFill>
                  <a:schemeClr val="hlink"/>
                </a:solidFill>
              </a:rPr>
              <a:t>technical risk analysis</a:t>
            </a:r>
            <a:r>
              <a:rPr lang="en-US" altLang="en-US" sz="2400" dirty="0"/>
              <a:t> that strives to answer the question: “Can we build it?”</a:t>
            </a:r>
          </a:p>
          <a:p>
            <a:pPr eaLnBrk="1" hangingPunct="1">
              <a:spcBef>
                <a:spcPct val="0"/>
              </a:spcBef>
              <a:defRPr/>
            </a:pPr>
            <a:endParaRPr lang="en-US" altLang="en-US" sz="2400" dirty="0"/>
          </a:p>
        </p:txBody>
      </p:sp>
      <p:sp>
        <p:nvSpPr>
          <p:cNvPr id="4" name="Footer Placeholder 3">
            <a:extLst>
              <a:ext uri="{FF2B5EF4-FFF2-40B4-BE49-F238E27FC236}">
                <a16:creationId xmlns:a16="http://schemas.microsoft.com/office/drawing/2014/main" id="{660251FD-E86B-4B80-B008-2BC16A6015F5}"/>
              </a:ext>
            </a:extLst>
          </p:cNvPr>
          <p:cNvSpPr>
            <a:spLocks noGrp="1"/>
          </p:cNvSpPr>
          <p:nvPr>
            <p:ph type="ftr" sz="quarter" idx="11"/>
          </p:nvPr>
        </p:nvSpPr>
        <p:spPr/>
        <p:txBody>
          <a:bodyPr/>
          <a:lstStyle/>
          <a:p>
            <a:pPr>
              <a:defRPr/>
            </a:pPr>
            <a:r>
              <a:rPr lang="en-US"/>
              <a:t>© Copyright 2011 John Wiley &amp; Sons, Inc.</a:t>
            </a:r>
          </a:p>
        </p:txBody>
      </p:sp>
      <p:sp>
        <p:nvSpPr>
          <p:cNvPr id="10245" name="Slide Number Placeholder 4">
            <a:extLst>
              <a:ext uri="{FF2B5EF4-FFF2-40B4-BE49-F238E27FC236}">
                <a16:creationId xmlns:a16="http://schemas.microsoft.com/office/drawing/2014/main" id="{3F6AEF50-7BFA-467C-90F7-298AE23B338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rgbClr val="898989"/>
                </a:solidFill>
              </a:rPr>
              <a:t>1-</a:t>
            </a:r>
            <a:fld id="{4D5ED53F-6C5C-4192-AF4D-8B88188D9852}" type="slidenum">
              <a:rPr lang="en-US" altLang="en-US" sz="1200" smtClean="0">
                <a:solidFill>
                  <a:srgbClr val="898989"/>
                </a:solidFill>
              </a:rPr>
              <a:pPr>
                <a:spcBef>
                  <a:spcPct val="0"/>
                </a:spcBef>
                <a:buFontTx/>
                <a:buNone/>
              </a:pPr>
              <a:t>11</a:t>
            </a:fld>
            <a:endParaRPr lang="en-US" altLang="en-US" sz="1200">
              <a:solidFill>
                <a:srgbClr val="89898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B333B5E8-CC91-4DF9-AD02-0D98A24CDD34}"/>
              </a:ext>
            </a:extLst>
          </p:cNvPr>
          <p:cNvSpPr>
            <a:spLocks noGrp="1"/>
          </p:cNvSpPr>
          <p:nvPr>
            <p:ph type="title"/>
          </p:nvPr>
        </p:nvSpPr>
        <p:spPr/>
        <p:txBody>
          <a:bodyPr/>
          <a:lstStyle/>
          <a:p>
            <a:pPr algn="l" eaLnBrk="1" hangingPunct="1"/>
            <a:r>
              <a:rPr lang="en-US" altLang="en-US"/>
              <a:t>(cont’d)</a:t>
            </a:r>
          </a:p>
        </p:txBody>
      </p:sp>
      <p:sp>
        <p:nvSpPr>
          <p:cNvPr id="11267" name="Content Placeholder 2">
            <a:extLst>
              <a:ext uri="{FF2B5EF4-FFF2-40B4-BE49-F238E27FC236}">
                <a16:creationId xmlns:a16="http://schemas.microsoft.com/office/drawing/2014/main" id="{E2F06F7D-1B39-4DDF-A017-EF49A9C74178}"/>
              </a:ext>
            </a:extLst>
          </p:cNvPr>
          <p:cNvSpPr>
            <a:spLocks noGrp="1"/>
          </p:cNvSpPr>
          <p:nvPr>
            <p:ph idx="1"/>
          </p:nvPr>
        </p:nvSpPr>
        <p:spPr>
          <a:xfrm>
            <a:off x="193040" y="1600200"/>
            <a:ext cx="8493760" cy="4525963"/>
          </a:xfrm>
        </p:spPr>
        <p:txBody>
          <a:bodyPr/>
          <a:lstStyle/>
          <a:p>
            <a:pPr eaLnBrk="1" hangingPunct="1">
              <a:spcBef>
                <a:spcPct val="0"/>
              </a:spcBef>
            </a:pPr>
            <a:r>
              <a:rPr lang="en-US" altLang="en-US" sz="2400" dirty="0"/>
              <a:t>Risks can endanger the successful completion of a project. The following aspects should be considered:</a:t>
            </a:r>
          </a:p>
          <a:p>
            <a:pPr lvl="1" eaLnBrk="1" hangingPunct="1"/>
            <a:r>
              <a:rPr lang="en-US" altLang="en-US" sz="2400" dirty="0"/>
              <a:t>Users’ and analysts’ should be familiar with the application.</a:t>
            </a:r>
          </a:p>
          <a:p>
            <a:pPr lvl="1" eaLnBrk="1" hangingPunct="1"/>
            <a:r>
              <a:rPr lang="en-US" altLang="en-US" sz="2400" dirty="0"/>
              <a:t>Familiarity with the technology</a:t>
            </a:r>
          </a:p>
          <a:p>
            <a:pPr lvl="1" eaLnBrk="1" hangingPunct="1"/>
            <a:r>
              <a:rPr lang="en-US" altLang="en-US" sz="2400" dirty="0"/>
              <a:t>Project size</a:t>
            </a:r>
          </a:p>
          <a:p>
            <a:pPr lvl="1" eaLnBrk="1" hangingPunct="1"/>
            <a:r>
              <a:rPr lang="en-US" altLang="en-US" sz="2400" dirty="0"/>
              <a:t>Compatibility of the new system with the technology that already exists</a:t>
            </a:r>
          </a:p>
        </p:txBody>
      </p:sp>
      <p:sp>
        <p:nvSpPr>
          <p:cNvPr id="4" name="Footer Placeholder 3">
            <a:extLst>
              <a:ext uri="{FF2B5EF4-FFF2-40B4-BE49-F238E27FC236}">
                <a16:creationId xmlns:a16="http://schemas.microsoft.com/office/drawing/2014/main" id="{2128CD86-CE72-4079-BD4D-A8E50D455DE3}"/>
              </a:ext>
            </a:extLst>
          </p:cNvPr>
          <p:cNvSpPr>
            <a:spLocks noGrp="1"/>
          </p:cNvSpPr>
          <p:nvPr>
            <p:ph type="ftr" sz="quarter" idx="11"/>
          </p:nvPr>
        </p:nvSpPr>
        <p:spPr/>
        <p:txBody>
          <a:bodyPr/>
          <a:lstStyle/>
          <a:p>
            <a:pPr>
              <a:defRPr/>
            </a:pPr>
            <a:r>
              <a:rPr lang="en-US"/>
              <a:t>© Copyright 2011 John Wiley &amp; Sons, Inc.</a:t>
            </a:r>
          </a:p>
        </p:txBody>
      </p:sp>
      <p:sp>
        <p:nvSpPr>
          <p:cNvPr id="11269" name="Slide Number Placeholder 4">
            <a:extLst>
              <a:ext uri="{FF2B5EF4-FFF2-40B4-BE49-F238E27FC236}">
                <a16:creationId xmlns:a16="http://schemas.microsoft.com/office/drawing/2014/main" id="{A913FE41-35D5-4B47-AF95-99ED378F2E4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rgbClr val="898989"/>
                </a:solidFill>
              </a:rPr>
              <a:t>1-</a:t>
            </a:r>
            <a:fld id="{F8B030FD-D2FE-401F-BE93-62324F3DB3AF}" type="slidenum">
              <a:rPr lang="en-US" altLang="en-US" sz="1200" smtClean="0">
                <a:solidFill>
                  <a:srgbClr val="898989"/>
                </a:solidFill>
              </a:rPr>
              <a:pPr>
                <a:spcBef>
                  <a:spcPct val="0"/>
                </a:spcBef>
                <a:buFontTx/>
                <a:buNone/>
              </a:pPr>
              <a:t>12</a:t>
            </a:fld>
            <a:endParaRPr lang="en-US" altLang="en-US" sz="1200">
              <a:solidFill>
                <a:srgbClr val="89898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699B2282-B522-4611-ADD4-016D11462FEC}"/>
              </a:ext>
            </a:extLst>
          </p:cNvPr>
          <p:cNvSpPr>
            <a:spLocks noGrp="1"/>
          </p:cNvSpPr>
          <p:nvPr>
            <p:ph type="title"/>
          </p:nvPr>
        </p:nvSpPr>
        <p:spPr/>
        <p:txBody>
          <a:bodyPr/>
          <a:lstStyle/>
          <a:p>
            <a:pPr eaLnBrk="1" hangingPunct="1"/>
            <a:r>
              <a:rPr lang="en-US" altLang="en-US"/>
              <a:t>Economic Feasibility</a:t>
            </a:r>
          </a:p>
        </p:txBody>
      </p:sp>
      <p:sp>
        <p:nvSpPr>
          <p:cNvPr id="41987" name="Content Placeholder 2">
            <a:extLst>
              <a:ext uri="{FF2B5EF4-FFF2-40B4-BE49-F238E27FC236}">
                <a16:creationId xmlns:a16="http://schemas.microsoft.com/office/drawing/2014/main" id="{F91A6CE0-21F5-473F-A774-5CC42DEF05DC}"/>
              </a:ext>
            </a:extLst>
          </p:cNvPr>
          <p:cNvSpPr>
            <a:spLocks noGrp="1"/>
          </p:cNvSpPr>
          <p:nvPr>
            <p:ph idx="1"/>
          </p:nvPr>
        </p:nvSpPr>
        <p:spPr/>
        <p:txBody>
          <a:bodyPr/>
          <a:lstStyle/>
          <a:p>
            <a:pPr algn="just" eaLnBrk="1" hangingPunct="1">
              <a:spcBef>
                <a:spcPct val="0"/>
              </a:spcBef>
              <a:defRPr/>
            </a:pPr>
            <a:r>
              <a:rPr lang="en-US" altLang="en-US" sz="2800" dirty="0"/>
              <a:t>Economic feasibility analysis is also called a </a:t>
            </a:r>
          </a:p>
          <a:p>
            <a:pPr marL="344488" indent="0" algn="just" eaLnBrk="1" hangingPunct="1">
              <a:spcBef>
                <a:spcPct val="0"/>
              </a:spcBef>
              <a:buFont typeface="Wingdings" pitchFamily="2" charset="2"/>
              <a:buNone/>
              <a:defRPr/>
            </a:pPr>
            <a:r>
              <a:rPr lang="en-US" altLang="en-US" sz="2800" b="1" dirty="0">
                <a:solidFill>
                  <a:srgbClr val="4E2FD1"/>
                </a:solidFill>
              </a:rPr>
              <a:t>cost-benefit analysis</a:t>
            </a:r>
            <a:r>
              <a:rPr lang="en-US" altLang="en-US" sz="2800" dirty="0"/>
              <a:t>, that identifies the </a:t>
            </a:r>
          </a:p>
          <a:p>
            <a:pPr marL="344488" indent="0" algn="just" eaLnBrk="1" hangingPunct="1">
              <a:spcBef>
                <a:spcPct val="0"/>
              </a:spcBef>
              <a:buFont typeface="Wingdings" pitchFamily="2" charset="2"/>
              <a:buNone/>
              <a:defRPr/>
            </a:pPr>
            <a:r>
              <a:rPr lang="en-US" altLang="en-US" sz="2800" dirty="0"/>
              <a:t>costs and benefits associated with the system.</a:t>
            </a:r>
          </a:p>
          <a:p>
            <a:pPr marL="0" indent="0" algn="just" eaLnBrk="1" hangingPunct="1">
              <a:spcBef>
                <a:spcPct val="0"/>
              </a:spcBef>
              <a:buFont typeface="Wingdings" pitchFamily="2" charset="2"/>
              <a:buNone/>
              <a:defRPr/>
            </a:pPr>
            <a:endParaRPr lang="en-US" altLang="en-US" sz="2800" dirty="0"/>
          </a:p>
          <a:p>
            <a:pPr algn="just" eaLnBrk="1" hangingPunct="1">
              <a:spcBef>
                <a:spcPct val="0"/>
              </a:spcBef>
              <a:defRPr/>
            </a:pPr>
            <a:r>
              <a:rPr lang="en-US" altLang="en-US" sz="2800" dirty="0"/>
              <a:t>This attempts to answer the question: </a:t>
            </a:r>
          </a:p>
          <a:p>
            <a:pPr marL="0" indent="0" algn="just" eaLnBrk="1" hangingPunct="1">
              <a:spcBef>
                <a:spcPct val="0"/>
              </a:spcBef>
              <a:buFont typeface="Wingdings" pitchFamily="2" charset="2"/>
              <a:buNone/>
              <a:defRPr/>
            </a:pPr>
            <a:r>
              <a:rPr lang="en-US" altLang="en-US" sz="2800" dirty="0"/>
              <a:t>    “Should we build the system?”</a:t>
            </a:r>
          </a:p>
          <a:p>
            <a:pPr marL="0" indent="0" algn="just" eaLnBrk="1" hangingPunct="1">
              <a:spcBef>
                <a:spcPct val="0"/>
              </a:spcBef>
              <a:buFont typeface="Wingdings" pitchFamily="2" charset="2"/>
              <a:buNone/>
              <a:defRPr/>
            </a:pPr>
            <a:r>
              <a:rPr lang="en-US" altLang="en-US" sz="2800" dirty="0"/>
              <a:t>    </a:t>
            </a:r>
            <a:r>
              <a:rPr lang="en-US" sz="2800" dirty="0"/>
              <a:t>(Will it provide value to business ?)</a:t>
            </a:r>
            <a:endParaRPr lang="en-US" altLang="en-US" sz="2800" dirty="0">
              <a:solidFill>
                <a:srgbClr val="0000FF"/>
              </a:solidFill>
            </a:endParaRPr>
          </a:p>
          <a:p>
            <a:pPr marL="0" indent="0" algn="just" eaLnBrk="1" hangingPunct="1">
              <a:spcBef>
                <a:spcPct val="0"/>
              </a:spcBef>
              <a:buFont typeface="Wingdings" pitchFamily="2" charset="2"/>
              <a:buNone/>
              <a:defRPr/>
            </a:pPr>
            <a:endParaRPr lang="en-US" altLang="en-US" sz="2800" dirty="0"/>
          </a:p>
          <a:p>
            <a:pPr algn="just" eaLnBrk="1" hangingPunct="1">
              <a:spcBef>
                <a:spcPct val="0"/>
              </a:spcBef>
              <a:defRPr/>
            </a:pPr>
            <a:endParaRPr lang="en-US" altLang="en-US" sz="2800" dirty="0"/>
          </a:p>
        </p:txBody>
      </p:sp>
      <p:sp>
        <p:nvSpPr>
          <p:cNvPr id="4" name="Footer Placeholder 3">
            <a:extLst>
              <a:ext uri="{FF2B5EF4-FFF2-40B4-BE49-F238E27FC236}">
                <a16:creationId xmlns:a16="http://schemas.microsoft.com/office/drawing/2014/main" id="{5822D754-4773-4118-809B-59088E629B47}"/>
              </a:ext>
            </a:extLst>
          </p:cNvPr>
          <p:cNvSpPr>
            <a:spLocks noGrp="1"/>
          </p:cNvSpPr>
          <p:nvPr>
            <p:ph type="ftr" sz="quarter" idx="11"/>
          </p:nvPr>
        </p:nvSpPr>
        <p:spPr/>
        <p:txBody>
          <a:bodyPr/>
          <a:lstStyle/>
          <a:p>
            <a:pPr>
              <a:defRPr/>
            </a:pPr>
            <a:r>
              <a:rPr lang="en-US"/>
              <a:t>© Copyright 2011 John Wiley &amp; Sons, Inc.</a:t>
            </a:r>
          </a:p>
        </p:txBody>
      </p:sp>
      <p:sp>
        <p:nvSpPr>
          <p:cNvPr id="12293" name="Slide Number Placeholder 4">
            <a:extLst>
              <a:ext uri="{FF2B5EF4-FFF2-40B4-BE49-F238E27FC236}">
                <a16:creationId xmlns:a16="http://schemas.microsoft.com/office/drawing/2014/main" id="{AAA3E0AC-CB73-42CD-B3CE-645FE54550A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rgbClr val="898989"/>
                </a:solidFill>
              </a:rPr>
              <a:t>1-</a:t>
            </a:r>
            <a:fld id="{4576575D-D885-4E0D-9600-66B94081CEB9}" type="slidenum">
              <a:rPr lang="en-US" altLang="en-US" sz="1200" smtClean="0">
                <a:solidFill>
                  <a:srgbClr val="898989"/>
                </a:solidFill>
              </a:rPr>
              <a:pPr>
                <a:spcBef>
                  <a:spcPct val="0"/>
                </a:spcBef>
                <a:buFontTx/>
                <a:buNone/>
              </a:pPr>
              <a:t>13</a:t>
            </a:fld>
            <a:endParaRPr lang="en-US" altLang="en-US" sz="1200">
              <a:solidFill>
                <a:srgbClr val="89898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969CED92-76F7-49D8-9C8B-2158BE6C1642}"/>
              </a:ext>
            </a:extLst>
          </p:cNvPr>
          <p:cNvSpPr>
            <a:spLocks noGrp="1"/>
          </p:cNvSpPr>
          <p:nvPr>
            <p:ph type="title"/>
          </p:nvPr>
        </p:nvSpPr>
        <p:spPr/>
        <p:txBody>
          <a:bodyPr/>
          <a:lstStyle/>
          <a:p>
            <a:pPr eaLnBrk="1" hangingPunct="1"/>
            <a:r>
              <a:rPr lang="en-US" altLang="en-US"/>
              <a:t>Cash Flow Analysis and Measures</a:t>
            </a:r>
          </a:p>
        </p:txBody>
      </p:sp>
      <p:sp>
        <p:nvSpPr>
          <p:cNvPr id="43011" name="Content Placeholder 2">
            <a:extLst>
              <a:ext uri="{FF2B5EF4-FFF2-40B4-BE49-F238E27FC236}">
                <a16:creationId xmlns:a16="http://schemas.microsoft.com/office/drawing/2014/main" id="{FD0CCBDE-38D4-418F-95E1-02FFBFD46C8E}"/>
              </a:ext>
            </a:extLst>
          </p:cNvPr>
          <p:cNvSpPr>
            <a:spLocks noGrp="1"/>
          </p:cNvSpPr>
          <p:nvPr>
            <p:ph idx="1"/>
          </p:nvPr>
        </p:nvSpPr>
        <p:spPr/>
        <p:txBody>
          <a:bodyPr/>
          <a:lstStyle/>
          <a:p>
            <a:pPr algn="just" eaLnBrk="1" hangingPunct="1">
              <a:spcBef>
                <a:spcPct val="0"/>
              </a:spcBef>
              <a:defRPr/>
            </a:pPr>
            <a:r>
              <a:rPr lang="en-US" altLang="en-US" sz="2800" dirty="0"/>
              <a:t>IT projects involve an </a:t>
            </a:r>
            <a:r>
              <a:rPr lang="en-US" altLang="en-US" sz="2800" b="1" dirty="0">
                <a:solidFill>
                  <a:srgbClr val="4E2FD1"/>
                </a:solidFill>
              </a:rPr>
              <a:t>initial investment</a:t>
            </a:r>
            <a:r>
              <a:rPr lang="en-US" altLang="en-US" sz="2800" dirty="0"/>
              <a:t> that produces a stream of benefits over time, along with some on-going support costs.</a:t>
            </a:r>
          </a:p>
          <a:p>
            <a:pPr marL="0" indent="0" algn="just" eaLnBrk="1" hangingPunct="1">
              <a:spcBef>
                <a:spcPct val="0"/>
              </a:spcBef>
              <a:buFont typeface="Wingdings" pitchFamily="2" charset="2"/>
              <a:buNone/>
              <a:defRPr/>
            </a:pPr>
            <a:endParaRPr lang="en-US" altLang="en-US" sz="2800" dirty="0"/>
          </a:p>
          <a:p>
            <a:pPr algn="just" eaLnBrk="1" hangingPunct="1">
              <a:spcBef>
                <a:spcPct val="0"/>
              </a:spcBef>
              <a:defRPr/>
            </a:pPr>
            <a:r>
              <a:rPr lang="en-US" altLang="en-US" sz="2800" dirty="0"/>
              <a:t> </a:t>
            </a:r>
            <a:r>
              <a:rPr lang="en-US" altLang="en-US" sz="2800" dirty="0">
                <a:solidFill>
                  <a:srgbClr val="4E2FD1"/>
                </a:solidFill>
              </a:rPr>
              <a:t>Cash flows</a:t>
            </a:r>
            <a:r>
              <a:rPr lang="en-US" altLang="en-US" sz="2800" dirty="0"/>
              <a:t>, both </a:t>
            </a:r>
            <a:r>
              <a:rPr lang="en-US" altLang="en-US" sz="2800" b="1" dirty="0"/>
              <a:t>inflows and outflows</a:t>
            </a:r>
            <a:r>
              <a:rPr lang="en-US" altLang="en-US" sz="2800" dirty="0"/>
              <a:t>, are estimated over some future period.</a:t>
            </a:r>
          </a:p>
        </p:txBody>
      </p:sp>
      <p:sp>
        <p:nvSpPr>
          <p:cNvPr id="4" name="Footer Placeholder 3">
            <a:extLst>
              <a:ext uri="{FF2B5EF4-FFF2-40B4-BE49-F238E27FC236}">
                <a16:creationId xmlns:a16="http://schemas.microsoft.com/office/drawing/2014/main" id="{446646B7-C629-46A3-990C-90D0736C4651}"/>
              </a:ext>
            </a:extLst>
          </p:cNvPr>
          <p:cNvSpPr>
            <a:spLocks noGrp="1"/>
          </p:cNvSpPr>
          <p:nvPr>
            <p:ph type="ftr" sz="quarter" idx="11"/>
          </p:nvPr>
        </p:nvSpPr>
        <p:spPr/>
        <p:txBody>
          <a:bodyPr/>
          <a:lstStyle/>
          <a:p>
            <a:pPr>
              <a:defRPr/>
            </a:pPr>
            <a:r>
              <a:rPr lang="en-US"/>
              <a:t>© Copyright 2011 John Wiley &amp; Sons, Inc.</a:t>
            </a:r>
          </a:p>
        </p:txBody>
      </p:sp>
      <p:sp>
        <p:nvSpPr>
          <p:cNvPr id="13317" name="Slide Number Placeholder 4">
            <a:extLst>
              <a:ext uri="{FF2B5EF4-FFF2-40B4-BE49-F238E27FC236}">
                <a16:creationId xmlns:a16="http://schemas.microsoft.com/office/drawing/2014/main" id="{DC3B7CC3-104B-4150-AF18-E390C785FC7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rgbClr val="898989"/>
                </a:solidFill>
              </a:rPr>
              <a:t>1-</a:t>
            </a:r>
            <a:fld id="{E198D75C-2DE7-4EA4-87FE-20E751DE4B9E}" type="slidenum">
              <a:rPr lang="en-US" altLang="en-US" sz="1200" smtClean="0">
                <a:solidFill>
                  <a:srgbClr val="898989"/>
                </a:solidFill>
              </a:rPr>
              <a:pPr>
                <a:spcBef>
                  <a:spcPct val="0"/>
                </a:spcBef>
                <a:buFontTx/>
                <a:buNone/>
              </a:pPr>
              <a:t>14</a:t>
            </a:fld>
            <a:endParaRPr lang="en-US" altLang="en-US" sz="1200">
              <a:solidFill>
                <a:srgbClr val="89898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F5AA7F45-55B5-4619-A113-2E34B61AE87E}"/>
              </a:ext>
            </a:extLst>
          </p:cNvPr>
          <p:cNvSpPr>
            <a:spLocks noGrp="1"/>
          </p:cNvSpPr>
          <p:nvPr>
            <p:ph type="title"/>
          </p:nvPr>
        </p:nvSpPr>
        <p:spPr/>
        <p:txBody>
          <a:bodyPr/>
          <a:lstStyle/>
          <a:p>
            <a:pPr eaLnBrk="1" hangingPunct="1"/>
            <a:r>
              <a:rPr lang="en-US" altLang="en-US"/>
              <a:t>Identify Costs and Benefits</a:t>
            </a:r>
          </a:p>
        </p:txBody>
      </p:sp>
      <p:sp>
        <p:nvSpPr>
          <p:cNvPr id="49155" name="Content Placeholder 2">
            <a:extLst>
              <a:ext uri="{FF2B5EF4-FFF2-40B4-BE49-F238E27FC236}">
                <a16:creationId xmlns:a16="http://schemas.microsoft.com/office/drawing/2014/main" id="{1986088B-5810-41B2-B048-462A2D0AD79F}"/>
              </a:ext>
            </a:extLst>
          </p:cNvPr>
          <p:cNvSpPr>
            <a:spLocks noGrp="1"/>
          </p:cNvSpPr>
          <p:nvPr>
            <p:ph idx="1"/>
          </p:nvPr>
        </p:nvSpPr>
        <p:spPr>
          <a:xfrm>
            <a:off x="0" y="1600200"/>
            <a:ext cx="8229600" cy="4525963"/>
          </a:xfrm>
        </p:spPr>
        <p:txBody>
          <a:bodyPr/>
          <a:lstStyle/>
          <a:p>
            <a:pPr eaLnBrk="1" hangingPunct="1">
              <a:spcBef>
                <a:spcPct val="0"/>
              </a:spcBef>
              <a:defRPr/>
            </a:pPr>
            <a:r>
              <a:rPr lang="en-US" altLang="en-US" sz="2800" dirty="0"/>
              <a:t>The costs and benefits </a:t>
            </a:r>
          </a:p>
          <a:p>
            <a:pPr marL="0" indent="0" eaLnBrk="1" hangingPunct="1">
              <a:spcBef>
                <a:spcPct val="0"/>
              </a:spcBef>
              <a:buFont typeface="Wingdings" pitchFamily="2" charset="2"/>
              <a:buNone/>
              <a:defRPr/>
            </a:pPr>
            <a:r>
              <a:rPr lang="en-US" altLang="en-US" sz="2800" dirty="0"/>
              <a:t>    four categories:</a:t>
            </a:r>
          </a:p>
          <a:p>
            <a:pPr lvl="1" eaLnBrk="1" hangingPunct="1">
              <a:defRPr/>
            </a:pPr>
            <a:r>
              <a:rPr lang="en-US" altLang="en-US" dirty="0">
                <a:solidFill>
                  <a:schemeClr val="hlink"/>
                </a:solidFill>
              </a:rPr>
              <a:t>Development costs</a:t>
            </a:r>
          </a:p>
          <a:p>
            <a:pPr lvl="1" eaLnBrk="1" hangingPunct="1">
              <a:defRPr/>
            </a:pPr>
            <a:r>
              <a:rPr lang="en-US" altLang="en-US" dirty="0">
                <a:solidFill>
                  <a:schemeClr val="hlink"/>
                </a:solidFill>
              </a:rPr>
              <a:t>Operational costs</a:t>
            </a:r>
          </a:p>
          <a:p>
            <a:pPr lvl="1" eaLnBrk="1" hangingPunct="1">
              <a:defRPr/>
            </a:pPr>
            <a:r>
              <a:rPr lang="en-US" altLang="en-US" dirty="0">
                <a:solidFill>
                  <a:schemeClr val="hlink"/>
                </a:solidFill>
              </a:rPr>
              <a:t>Tangible benefits</a:t>
            </a:r>
          </a:p>
          <a:p>
            <a:pPr lvl="1" eaLnBrk="1" hangingPunct="1">
              <a:defRPr/>
            </a:pPr>
            <a:r>
              <a:rPr lang="en-US" altLang="en-US" dirty="0">
                <a:solidFill>
                  <a:schemeClr val="hlink"/>
                </a:solidFill>
              </a:rPr>
              <a:t>Intangibles</a:t>
            </a:r>
            <a:endParaRPr lang="en-US" altLang="en-US" dirty="0"/>
          </a:p>
        </p:txBody>
      </p:sp>
      <p:sp>
        <p:nvSpPr>
          <p:cNvPr id="4" name="Footer Placeholder 3">
            <a:extLst>
              <a:ext uri="{FF2B5EF4-FFF2-40B4-BE49-F238E27FC236}">
                <a16:creationId xmlns:a16="http://schemas.microsoft.com/office/drawing/2014/main" id="{CBEEA611-C782-4D9B-A9E5-9FC9496ABFB4}"/>
              </a:ext>
            </a:extLst>
          </p:cNvPr>
          <p:cNvSpPr>
            <a:spLocks noGrp="1"/>
          </p:cNvSpPr>
          <p:nvPr>
            <p:ph type="ftr" sz="quarter" idx="11"/>
          </p:nvPr>
        </p:nvSpPr>
        <p:spPr/>
        <p:txBody>
          <a:bodyPr/>
          <a:lstStyle/>
          <a:p>
            <a:pPr>
              <a:defRPr/>
            </a:pPr>
            <a:r>
              <a:rPr lang="en-US"/>
              <a:t>© Copyright 2011 John Wiley &amp; Sons, Inc.</a:t>
            </a:r>
          </a:p>
        </p:txBody>
      </p:sp>
      <p:sp>
        <p:nvSpPr>
          <p:cNvPr id="17413" name="Slide Number Placeholder 4">
            <a:extLst>
              <a:ext uri="{FF2B5EF4-FFF2-40B4-BE49-F238E27FC236}">
                <a16:creationId xmlns:a16="http://schemas.microsoft.com/office/drawing/2014/main" id="{CD9043B7-1E77-4969-8295-E2D7FD0204C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rgbClr val="898989"/>
                </a:solidFill>
              </a:rPr>
              <a:t>1-</a:t>
            </a:r>
            <a:fld id="{A42DB336-57AA-4D0C-863B-767B6035656A}" type="slidenum">
              <a:rPr lang="en-US" altLang="en-US" sz="1200" smtClean="0">
                <a:solidFill>
                  <a:srgbClr val="898989"/>
                </a:solidFill>
              </a:rPr>
              <a:pPr>
                <a:spcBef>
                  <a:spcPct val="0"/>
                </a:spcBef>
                <a:buFontTx/>
                <a:buNone/>
              </a:pPr>
              <a:t>15</a:t>
            </a:fld>
            <a:endParaRPr lang="en-US" altLang="en-US" sz="1200">
              <a:solidFill>
                <a:srgbClr val="898989"/>
              </a:solidFill>
            </a:endParaRPr>
          </a:p>
        </p:txBody>
      </p:sp>
      <p:pic>
        <p:nvPicPr>
          <p:cNvPr id="6" name="Picture 2" descr="fig_01_09">
            <a:extLst>
              <a:ext uri="{FF2B5EF4-FFF2-40B4-BE49-F238E27FC236}">
                <a16:creationId xmlns:a16="http://schemas.microsoft.com/office/drawing/2014/main" id="{867E5D75-5AFA-494D-ADD8-6DA2ADF51655}"/>
              </a:ext>
            </a:extLst>
          </p:cNvPr>
          <p:cNvPicPr preferRelativeResize="0">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3657600" y="1417638"/>
            <a:ext cx="5486400"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10809833-38EA-45A2-9EA0-ABA09CBAC312}"/>
              </a:ext>
            </a:extLst>
          </p:cNvPr>
          <p:cNvSpPr>
            <a:spLocks noGrp="1"/>
          </p:cNvSpPr>
          <p:nvPr>
            <p:ph type="title"/>
          </p:nvPr>
        </p:nvSpPr>
        <p:spPr/>
        <p:txBody>
          <a:bodyPr/>
          <a:lstStyle/>
          <a:p>
            <a:pPr eaLnBrk="1" hangingPunct="1"/>
            <a:r>
              <a:rPr lang="en-US" altLang="en-US"/>
              <a:t>Organizational Feasibility</a:t>
            </a:r>
          </a:p>
        </p:txBody>
      </p:sp>
      <p:sp>
        <p:nvSpPr>
          <p:cNvPr id="53251" name="Content Placeholder 2">
            <a:extLst>
              <a:ext uri="{FF2B5EF4-FFF2-40B4-BE49-F238E27FC236}">
                <a16:creationId xmlns:a16="http://schemas.microsoft.com/office/drawing/2014/main" id="{3810D956-9465-4739-AD41-6F8DB62FFAFB}"/>
              </a:ext>
            </a:extLst>
          </p:cNvPr>
          <p:cNvSpPr>
            <a:spLocks noGrp="1"/>
          </p:cNvSpPr>
          <p:nvPr>
            <p:ph idx="1"/>
          </p:nvPr>
        </p:nvSpPr>
        <p:spPr/>
        <p:txBody>
          <a:bodyPr/>
          <a:lstStyle/>
          <a:p>
            <a:pPr eaLnBrk="1" hangingPunct="1">
              <a:spcBef>
                <a:spcPct val="0"/>
              </a:spcBef>
              <a:defRPr/>
            </a:pPr>
            <a:r>
              <a:rPr lang="en-US" altLang="en-US" sz="2400" dirty="0"/>
              <a:t>Organizational feasibility of the system is </a:t>
            </a:r>
          </a:p>
          <a:p>
            <a:pPr marL="0" indent="0" eaLnBrk="1" hangingPunct="1">
              <a:spcBef>
                <a:spcPct val="0"/>
              </a:spcBef>
              <a:buFont typeface="Wingdings" pitchFamily="2" charset="2"/>
              <a:buNone/>
              <a:defRPr/>
            </a:pPr>
            <a:r>
              <a:rPr lang="en-US" altLang="en-US" sz="2400" dirty="0"/>
              <a:t>     how well the system will be </a:t>
            </a:r>
            <a:r>
              <a:rPr lang="en-US" altLang="en-US" sz="2400" b="1" dirty="0">
                <a:highlight>
                  <a:srgbClr val="FFFF00"/>
                </a:highlight>
              </a:rPr>
              <a:t>accepted by its users </a:t>
            </a:r>
            <a:r>
              <a:rPr lang="en-US" altLang="en-US" sz="2400" dirty="0"/>
              <a:t>and</a:t>
            </a:r>
          </a:p>
          <a:p>
            <a:pPr marL="0" indent="0" eaLnBrk="1" hangingPunct="1">
              <a:spcBef>
                <a:spcPct val="0"/>
              </a:spcBef>
              <a:buFont typeface="Wingdings" pitchFamily="2" charset="2"/>
              <a:buNone/>
              <a:defRPr/>
            </a:pPr>
            <a:r>
              <a:rPr lang="en-US" altLang="en-US" sz="2400" dirty="0"/>
              <a:t>     </a:t>
            </a:r>
            <a:r>
              <a:rPr lang="en-US" altLang="en-US" sz="2400" b="1" dirty="0"/>
              <a:t>incorporated</a:t>
            </a:r>
            <a:r>
              <a:rPr lang="en-US" altLang="en-US" sz="2400" dirty="0"/>
              <a:t> into the ongoing </a:t>
            </a:r>
            <a:r>
              <a:rPr lang="en-US" altLang="en-US" sz="2400" b="1" dirty="0"/>
              <a:t>operations</a:t>
            </a:r>
            <a:r>
              <a:rPr lang="en-US" altLang="en-US" sz="2400" dirty="0"/>
              <a:t> of the organization.</a:t>
            </a:r>
          </a:p>
          <a:p>
            <a:pPr marL="0" indent="0" eaLnBrk="1" hangingPunct="1">
              <a:spcBef>
                <a:spcPct val="0"/>
              </a:spcBef>
              <a:buFont typeface="Wingdings" pitchFamily="2" charset="2"/>
              <a:buNone/>
              <a:defRPr/>
            </a:pPr>
            <a:endParaRPr lang="en-US" altLang="en-US" sz="2400" dirty="0"/>
          </a:p>
          <a:p>
            <a:pPr eaLnBrk="1" hangingPunct="1">
              <a:spcBef>
                <a:spcPct val="0"/>
              </a:spcBef>
              <a:defRPr/>
            </a:pPr>
            <a:r>
              <a:rPr lang="en-US" altLang="en-US" sz="2400" dirty="0"/>
              <a:t>Organizational feasibility can be the most difficult to assess.</a:t>
            </a:r>
          </a:p>
          <a:p>
            <a:pPr eaLnBrk="1" hangingPunct="1">
              <a:spcBef>
                <a:spcPct val="0"/>
              </a:spcBef>
              <a:defRPr/>
            </a:pPr>
            <a:endParaRPr lang="en-US" altLang="en-US" sz="2400" dirty="0"/>
          </a:p>
          <a:p>
            <a:pPr eaLnBrk="1" hangingPunct="1">
              <a:spcBef>
                <a:spcPct val="0"/>
              </a:spcBef>
              <a:defRPr/>
            </a:pPr>
            <a:r>
              <a:rPr lang="en-US" altLang="en-US" sz="2400" dirty="0"/>
              <a:t>Organizational feasibility analysis is to answer the question </a:t>
            </a:r>
          </a:p>
          <a:p>
            <a:pPr marL="0" indent="0" eaLnBrk="1" hangingPunct="1">
              <a:spcBef>
                <a:spcPct val="0"/>
              </a:spcBef>
              <a:buFont typeface="Wingdings" pitchFamily="2" charset="2"/>
              <a:buNone/>
              <a:defRPr/>
            </a:pPr>
            <a:r>
              <a:rPr lang="en-US" sz="2400" dirty="0"/>
              <a:t>     If we build it, will it be used?</a:t>
            </a:r>
            <a:endParaRPr lang="en-US" altLang="en-US" sz="2400" dirty="0"/>
          </a:p>
        </p:txBody>
      </p:sp>
      <p:sp>
        <p:nvSpPr>
          <p:cNvPr id="4" name="Footer Placeholder 3">
            <a:extLst>
              <a:ext uri="{FF2B5EF4-FFF2-40B4-BE49-F238E27FC236}">
                <a16:creationId xmlns:a16="http://schemas.microsoft.com/office/drawing/2014/main" id="{12ABC422-FFEC-4347-9438-FDD81A9F9445}"/>
              </a:ext>
            </a:extLst>
          </p:cNvPr>
          <p:cNvSpPr>
            <a:spLocks noGrp="1"/>
          </p:cNvSpPr>
          <p:nvPr>
            <p:ph type="ftr" sz="quarter" idx="11"/>
          </p:nvPr>
        </p:nvSpPr>
        <p:spPr/>
        <p:txBody>
          <a:bodyPr/>
          <a:lstStyle/>
          <a:p>
            <a:pPr>
              <a:defRPr/>
            </a:pPr>
            <a:r>
              <a:rPr lang="en-US"/>
              <a:t>© Copyright 2011 John Wiley &amp; Sons, Inc.</a:t>
            </a:r>
          </a:p>
        </p:txBody>
      </p:sp>
      <p:sp>
        <p:nvSpPr>
          <p:cNvPr id="21509" name="Slide Number Placeholder 4">
            <a:extLst>
              <a:ext uri="{FF2B5EF4-FFF2-40B4-BE49-F238E27FC236}">
                <a16:creationId xmlns:a16="http://schemas.microsoft.com/office/drawing/2014/main" id="{1BD41162-CB8B-49FF-893D-E52A25B91A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rgbClr val="898989"/>
                </a:solidFill>
              </a:rPr>
              <a:t>1-</a:t>
            </a:r>
            <a:fld id="{06D84871-8AE8-4C25-A0A7-8A936DDC34AB}" type="slidenum">
              <a:rPr lang="en-US" altLang="en-US" sz="1200" smtClean="0">
                <a:solidFill>
                  <a:srgbClr val="898989"/>
                </a:solidFill>
              </a:rPr>
              <a:pPr>
                <a:spcBef>
                  <a:spcPct val="0"/>
                </a:spcBef>
                <a:buFontTx/>
                <a:buNone/>
              </a:pPr>
              <a:t>16</a:t>
            </a:fld>
            <a:endParaRPr lang="en-US" altLang="en-US" sz="1200">
              <a:solidFill>
                <a:srgbClr val="89898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5" name="Freeform: Shape 71">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966" y="5346696"/>
            <a:ext cx="4020034"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5509953"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30722" name="Rectangle 2">
            <a:extLst>
              <a:ext uri="{FF2B5EF4-FFF2-40B4-BE49-F238E27FC236}">
                <a16:creationId xmlns:a16="http://schemas.microsoft.com/office/drawing/2014/main" id="{2B56D7CD-2C62-48A9-9DBA-401D6C739C35}"/>
              </a:ext>
            </a:extLst>
          </p:cNvPr>
          <p:cNvSpPr>
            <a:spLocks noGrp="1" noChangeArrowheads="1"/>
          </p:cNvSpPr>
          <p:nvPr>
            <p:ph type="title"/>
          </p:nvPr>
        </p:nvSpPr>
        <p:spPr>
          <a:xfrm>
            <a:off x="712590" y="5529884"/>
            <a:ext cx="4270338" cy="1096331"/>
          </a:xfrm>
        </p:spPr>
        <p:txBody>
          <a:bodyPr>
            <a:normAutofit/>
          </a:bodyPr>
          <a:lstStyle/>
          <a:p>
            <a:r>
              <a:rPr lang="en-US" altLang="en-US" sz="3500">
                <a:solidFill>
                  <a:srgbClr val="303030"/>
                </a:solidFill>
              </a:rPr>
              <a:t>Phase 1: Planning</a:t>
            </a:r>
          </a:p>
        </p:txBody>
      </p:sp>
      <p:pic>
        <p:nvPicPr>
          <p:cNvPr id="4" name="Picture 3">
            <a:extLst>
              <a:ext uri="{FF2B5EF4-FFF2-40B4-BE49-F238E27FC236}">
                <a16:creationId xmlns:a16="http://schemas.microsoft.com/office/drawing/2014/main" id="{9D30A6CA-DACB-4068-B873-6B55AB1698EF}"/>
              </a:ext>
            </a:extLst>
          </p:cNvPr>
          <p:cNvPicPr>
            <a:picLocks noChangeAspect="1"/>
          </p:cNvPicPr>
          <p:nvPr/>
        </p:nvPicPr>
        <p:blipFill rotWithShape="1">
          <a:blip r:embed="rId3"/>
          <a:srcRect l="36552" t="10895" r="20574" b="44738"/>
          <a:stretch/>
        </p:blipFill>
        <p:spPr>
          <a:xfrm>
            <a:off x="116199" y="1678596"/>
            <a:ext cx="4455801" cy="2593664"/>
          </a:xfrm>
          <a:prstGeom prst="rect">
            <a:avLst/>
          </a:prstGeom>
        </p:spPr>
      </p:pic>
      <p:sp>
        <p:nvSpPr>
          <p:cNvPr id="30723" name="Rectangle 3">
            <a:extLst>
              <a:ext uri="{FF2B5EF4-FFF2-40B4-BE49-F238E27FC236}">
                <a16:creationId xmlns:a16="http://schemas.microsoft.com/office/drawing/2014/main" id="{BB8F412B-5449-4A22-A43E-850571271A80}"/>
              </a:ext>
            </a:extLst>
          </p:cNvPr>
          <p:cNvSpPr>
            <a:spLocks noGrp="1" noChangeArrowheads="1"/>
          </p:cNvSpPr>
          <p:nvPr>
            <p:ph type="body" idx="1"/>
          </p:nvPr>
        </p:nvSpPr>
        <p:spPr>
          <a:xfrm>
            <a:off x="4183117" y="965199"/>
            <a:ext cx="4960883" cy="4020458"/>
          </a:xfrm>
        </p:spPr>
        <p:txBody>
          <a:bodyPr anchor="ctr">
            <a:noAutofit/>
          </a:bodyPr>
          <a:lstStyle/>
          <a:p>
            <a:pPr marL="766763" lvl="1" indent="-419100" defTabSz="809625">
              <a:buFont typeface="Wingdings" panose="05000000000000000000" pitchFamily="2" charset="2"/>
              <a:buAutoNum type="arabicPeriod" startAt="2"/>
            </a:pPr>
            <a:endParaRPr lang="en-US" altLang="en-US" sz="2400" dirty="0"/>
          </a:p>
          <a:p>
            <a:pPr marL="766763" lvl="1" indent="-419100" defTabSz="809625">
              <a:buFont typeface="Wingdings" panose="05000000000000000000" pitchFamily="2" charset="2"/>
              <a:buAutoNum type="arabicPeriod" startAt="2"/>
            </a:pPr>
            <a:endParaRPr lang="en-US" altLang="en-US" sz="2400" dirty="0"/>
          </a:p>
          <a:p>
            <a:pPr marL="766763" lvl="1" indent="-419100" defTabSz="809625">
              <a:buFont typeface="Wingdings" panose="05000000000000000000" pitchFamily="2" charset="2"/>
              <a:buAutoNum type="arabicPeriod" startAt="2"/>
            </a:pPr>
            <a:r>
              <a:rPr lang="en-US" altLang="en-US" sz="2400" dirty="0"/>
              <a:t>Set the project scope</a:t>
            </a:r>
            <a:endParaRPr lang="en-US" altLang="en-US" sz="2400" b="1" i="1" dirty="0"/>
          </a:p>
          <a:p>
            <a:pPr marL="1063625" lvl="2" indent="-381000" defTabSz="809625"/>
            <a:r>
              <a:rPr lang="en-US" altLang="en-US" b="1" i="1" dirty="0"/>
              <a:t>Project scope - </a:t>
            </a:r>
            <a:r>
              <a:rPr lang="en-US" altLang="en-US" dirty="0"/>
              <a:t>clearly defines the high-level system requirements </a:t>
            </a:r>
            <a:endParaRPr lang="en-US" altLang="en-US" b="1" i="1" dirty="0"/>
          </a:p>
          <a:p>
            <a:pPr marL="1063625" lvl="2" indent="-381000" defTabSz="809625"/>
            <a:r>
              <a:rPr lang="en-US" altLang="en-US" b="1" i="1" dirty="0"/>
              <a:t>Project scope document - </a:t>
            </a:r>
            <a:r>
              <a:rPr lang="en-US" altLang="en-US" dirty="0"/>
              <a:t>a written definition of the project scope and is usually no longer than a paragraph </a:t>
            </a:r>
          </a:p>
        </p:txBody>
      </p:sp>
    </p:spTree>
    <p:extLst>
      <p:ext uri="{BB962C8B-B14F-4D97-AF65-F5344CB8AC3E}">
        <p14:creationId xmlns:p14="http://schemas.microsoft.com/office/powerpoint/2010/main" val="2861622536"/>
      </p:ext>
    </p:extLst>
  </p:cSld>
  <p:clrMapOvr>
    <a:masterClrMapping/>
  </p:clrMapOvr>
  <p:transition>
    <p:cover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2F72B3D6-2E6F-4FE3-81B6-F24AF02BE43C}"/>
              </a:ext>
            </a:extLst>
          </p:cNvPr>
          <p:cNvSpPr>
            <a:spLocks noGrp="1" noChangeArrowheads="1"/>
          </p:cNvSpPr>
          <p:nvPr>
            <p:ph type="title"/>
          </p:nvPr>
        </p:nvSpPr>
        <p:spPr/>
        <p:txBody>
          <a:bodyPr/>
          <a:lstStyle/>
          <a:p>
            <a:r>
              <a:rPr lang="en-US" altLang="en-US"/>
              <a:t>Phase 1: Planning</a:t>
            </a:r>
          </a:p>
        </p:txBody>
      </p:sp>
      <p:sp>
        <p:nvSpPr>
          <p:cNvPr id="31747" name="Rectangle 3">
            <a:extLst>
              <a:ext uri="{FF2B5EF4-FFF2-40B4-BE49-F238E27FC236}">
                <a16:creationId xmlns:a16="http://schemas.microsoft.com/office/drawing/2014/main" id="{5AE40A34-85C9-4EE4-8762-8802CD9D0D6B}"/>
              </a:ext>
            </a:extLst>
          </p:cNvPr>
          <p:cNvSpPr>
            <a:spLocks noGrp="1" noChangeArrowheads="1"/>
          </p:cNvSpPr>
          <p:nvPr>
            <p:ph type="body" idx="1"/>
          </p:nvPr>
        </p:nvSpPr>
        <p:spPr>
          <a:xfrm>
            <a:off x="168166" y="1600200"/>
            <a:ext cx="8518634" cy="4524375"/>
          </a:xfrm>
        </p:spPr>
        <p:txBody>
          <a:bodyPr/>
          <a:lstStyle/>
          <a:p>
            <a:pPr marL="766763" lvl="1" indent="-419100" defTabSz="809625">
              <a:buFont typeface="Wingdings" panose="05000000000000000000" pitchFamily="2" charset="2"/>
              <a:buAutoNum type="arabicPeriod" startAt="3"/>
            </a:pPr>
            <a:r>
              <a:rPr lang="en-US" altLang="en-US" sz="2400" dirty="0"/>
              <a:t>Develop the project plan including tasks, resources, and timeframes</a:t>
            </a:r>
            <a:endParaRPr lang="en-US" altLang="en-US" sz="2400" b="1" i="1" dirty="0"/>
          </a:p>
          <a:p>
            <a:pPr marL="1063625" lvl="2" indent="-381000" defTabSz="809625"/>
            <a:r>
              <a:rPr lang="en-US" altLang="en-US" b="1" i="1" dirty="0"/>
              <a:t>Project plan</a:t>
            </a:r>
            <a:r>
              <a:rPr lang="en-US" altLang="en-US" dirty="0"/>
              <a:t> - defines the what, when, and who questions of system development</a:t>
            </a:r>
            <a:endParaRPr lang="en-US" altLang="en-US" b="1" i="1" dirty="0"/>
          </a:p>
          <a:p>
            <a:pPr marL="1063625" lvl="2" indent="-381000" defTabSz="809625"/>
            <a:r>
              <a:rPr lang="en-US" altLang="en-US" b="1" i="1" dirty="0"/>
              <a:t>Project manager -</a:t>
            </a:r>
            <a:r>
              <a:rPr lang="en-US" altLang="en-US" dirty="0"/>
              <a:t> an individual who is an expert in project planning and management, defines and develops the project plan and tracks the plan to ensure all key project milestones are completed on time</a:t>
            </a:r>
            <a:endParaRPr lang="en-US" altLang="en-US" b="1" i="1" dirty="0"/>
          </a:p>
          <a:p>
            <a:pPr marL="1063625" lvl="2" indent="-381000" defTabSz="809625"/>
            <a:r>
              <a:rPr lang="en-US" altLang="en-US" b="1" i="1" dirty="0"/>
              <a:t>Project milestones</a:t>
            </a:r>
            <a:r>
              <a:rPr lang="en-US" altLang="en-US" dirty="0"/>
              <a:t> - represent </a:t>
            </a:r>
            <a:r>
              <a:rPr lang="en-US" altLang="en-US" dirty="0">
                <a:solidFill>
                  <a:srgbClr val="0070C0"/>
                </a:solidFill>
                <a:highlight>
                  <a:srgbClr val="FFFF00"/>
                </a:highlight>
              </a:rPr>
              <a:t>key dates</a:t>
            </a:r>
            <a:r>
              <a:rPr lang="en-US" altLang="en-US" dirty="0"/>
              <a:t> for which you need a certain </a:t>
            </a:r>
            <a:r>
              <a:rPr lang="en-US" altLang="en-US" dirty="0">
                <a:highlight>
                  <a:srgbClr val="FFFF00"/>
                </a:highlight>
              </a:rPr>
              <a:t>group of activities </a:t>
            </a:r>
            <a:r>
              <a:rPr lang="en-US" altLang="en-US" dirty="0"/>
              <a:t>performed </a:t>
            </a:r>
          </a:p>
        </p:txBody>
      </p:sp>
    </p:spTree>
    <p:extLst>
      <p:ext uri="{BB962C8B-B14F-4D97-AF65-F5344CB8AC3E}">
        <p14:creationId xmlns:p14="http://schemas.microsoft.com/office/powerpoint/2010/main" val="36871325"/>
      </p:ext>
    </p:extLst>
  </p:cSld>
  <p:clrMapOvr>
    <a:masterClrMapping/>
  </p:clrMapOvr>
  <p:transition>
    <p:cover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68FE3-30A9-4BE6-9DEE-D609E1A5B79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079CDEA-90BE-437E-9238-085BED156A0B}"/>
              </a:ext>
            </a:extLst>
          </p:cNvPr>
          <p:cNvSpPr>
            <a:spLocks noGrp="1"/>
          </p:cNvSpPr>
          <p:nvPr>
            <p:ph idx="1"/>
          </p:nvPr>
        </p:nvSpPr>
        <p:spPr>
          <a:xfrm>
            <a:off x="457200" y="1400503"/>
            <a:ext cx="8229600" cy="4525963"/>
          </a:xfrm>
        </p:spPr>
        <p:txBody>
          <a:bodyPr/>
          <a:lstStyle/>
          <a:p>
            <a:r>
              <a:rPr lang="en-US" sz="2400" dirty="0"/>
              <a:t>Cost estimation </a:t>
            </a:r>
          </a:p>
          <a:p>
            <a:r>
              <a:rPr lang="en-US" sz="2400" dirty="0"/>
              <a:t>Resource allocation (both human and materials)</a:t>
            </a:r>
          </a:p>
          <a:p>
            <a:r>
              <a:rPr lang="en-US" sz="2400" dirty="0"/>
              <a:t>Capacity planning</a:t>
            </a:r>
          </a:p>
          <a:p>
            <a:r>
              <a:rPr lang="en-US" sz="2400" dirty="0"/>
              <a:t>Project scheduling</a:t>
            </a:r>
          </a:p>
          <a:p>
            <a:pPr marL="0" indent="0">
              <a:buNone/>
            </a:pPr>
            <a:br>
              <a:rPr lang="en-US" sz="2400" dirty="0"/>
            </a:br>
            <a:endParaRPr lang="en-US" sz="2400" dirty="0"/>
          </a:p>
          <a:p>
            <a:r>
              <a:rPr lang="en-US" sz="2400" dirty="0"/>
              <a:t>Outputs : project plans, schedules, cost estimations, and procurement requirements. </a:t>
            </a:r>
          </a:p>
          <a:p>
            <a:endParaRPr lang="en-US" sz="2400" dirty="0"/>
          </a:p>
          <a:p>
            <a:pPr marL="0" indent="0">
              <a:buNone/>
            </a:pPr>
            <a:endParaRPr lang="en-US" sz="2400" dirty="0"/>
          </a:p>
        </p:txBody>
      </p:sp>
      <p:sp>
        <p:nvSpPr>
          <p:cNvPr id="4" name="Footer Placeholder 3">
            <a:extLst>
              <a:ext uri="{FF2B5EF4-FFF2-40B4-BE49-F238E27FC236}">
                <a16:creationId xmlns:a16="http://schemas.microsoft.com/office/drawing/2014/main" id="{E58C1D40-47B2-4C1A-B70F-9658A8339906}"/>
              </a:ext>
            </a:extLst>
          </p:cNvPr>
          <p:cNvSpPr>
            <a:spLocks noGrp="1"/>
          </p:cNvSpPr>
          <p:nvPr>
            <p:ph type="ftr" sz="quarter" idx="11"/>
          </p:nvPr>
        </p:nvSpPr>
        <p:spPr/>
        <p:txBody>
          <a:bodyPr/>
          <a:lstStyle/>
          <a:p>
            <a:pPr>
              <a:defRPr/>
            </a:pPr>
            <a:r>
              <a:rPr lang="en-US"/>
              <a:t>© Copyright 2011 John Wiley &amp; Sons, Inc.</a:t>
            </a:r>
          </a:p>
        </p:txBody>
      </p:sp>
      <p:sp>
        <p:nvSpPr>
          <p:cNvPr id="5" name="Slide Number Placeholder 4">
            <a:extLst>
              <a:ext uri="{FF2B5EF4-FFF2-40B4-BE49-F238E27FC236}">
                <a16:creationId xmlns:a16="http://schemas.microsoft.com/office/drawing/2014/main" id="{0ACDBB05-2311-487A-A155-2781BDB4F9C2}"/>
              </a:ext>
            </a:extLst>
          </p:cNvPr>
          <p:cNvSpPr>
            <a:spLocks noGrp="1"/>
          </p:cNvSpPr>
          <p:nvPr>
            <p:ph type="sldNum" sz="quarter" idx="12"/>
          </p:nvPr>
        </p:nvSpPr>
        <p:spPr/>
        <p:txBody>
          <a:bodyPr/>
          <a:lstStyle/>
          <a:p>
            <a:pPr>
              <a:defRPr/>
            </a:pPr>
            <a:r>
              <a:rPr lang="en-US" altLang="en-US"/>
              <a:t>1-</a:t>
            </a:r>
            <a:fld id="{9AA27DF5-9656-4C6F-AE46-152623B73D85}" type="slidenum">
              <a:rPr lang="en-US" altLang="en-US" smtClean="0"/>
              <a:pPr>
                <a:defRPr/>
              </a:pPr>
              <a:t>19</a:t>
            </a:fld>
            <a:endParaRPr lang="en-US" altLang="en-US"/>
          </a:p>
        </p:txBody>
      </p:sp>
      <p:pic>
        <p:nvPicPr>
          <p:cNvPr id="6" name="Picture 5">
            <a:extLst>
              <a:ext uri="{FF2B5EF4-FFF2-40B4-BE49-F238E27FC236}">
                <a16:creationId xmlns:a16="http://schemas.microsoft.com/office/drawing/2014/main" id="{2C00B45A-4576-4A39-8CD6-C523F84099A6}"/>
              </a:ext>
            </a:extLst>
          </p:cNvPr>
          <p:cNvPicPr>
            <a:picLocks noChangeAspect="1"/>
          </p:cNvPicPr>
          <p:nvPr/>
        </p:nvPicPr>
        <p:blipFill rotWithShape="1">
          <a:blip r:embed="rId2"/>
          <a:srcRect l="46667" t="40141" r="35632" b="29617"/>
          <a:stretch/>
        </p:blipFill>
        <p:spPr>
          <a:xfrm>
            <a:off x="6831723" y="22393"/>
            <a:ext cx="1618593" cy="1555531"/>
          </a:xfrm>
          <a:prstGeom prst="rect">
            <a:avLst/>
          </a:prstGeom>
        </p:spPr>
      </p:pic>
    </p:spTree>
    <p:extLst>
      <p:ext uri="{BB962C8B-B14F-4D97-AF65-F5344CB8AC3E}">
        <p14:creationId xmlns:p14="http://schemas.microsoft.com/office/powerpoint/2010/main" val="1892194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Overview</a:t>
            </a:r>
          </a:p>
        </p:txBody>
      </p:sp>
      <p:sp>
        <p:nvSpPr>
          <p:cNvPr id="3" name="Content Placeholder 2"/>
          <p:cNvSpPr>
            <a:spLocks noGrp="1"/>
          </p:cNvSpPr>
          <p:nvPr>
            <p:ph idx="1"/>
          </p:nvPr>
        </p:nvSpPr>
        <p:spPr/>
        <p:txBody>
          <a:bodyPr vert="horz" anchor="t">
            <a:normAutofit/>
          </a:bodyPr>
          <a:lstStyle/>
          <a:p>
            <a:r>
              <a:rPr lang="en-GB" dirty="0"/>
              <a:t>SDLC Model</a:t>
            </a:r>
          </a:p>
          <a:p>
            <a:r>
              <a:rPr lang="en-GB" dirty="0"/>
              <a:t>Waterfall Model</a:t>
            </a:r>
          </a:p>
          <a:p>
            <a:r>
              <a:rPr lang="en-GB" dirty="0"/>
              <a:t>Spiral Model</a:t>
            </a:r>
          </a:p>
          <a:p>
            <a:r>
              <a:rPr lang="en-GB" dirty="0"/>
              <a:t>Conclusion</a:t>
            </a:r>
          </a:p>
          <a:p>
            <a:endParaRPr lang="en-GB" dirty="0"/>
          </a:p>
        </p:txBody>
      </p:sp>
    </p:spTree>
    <p:extLst>
      <p:ext uri="{BB962C8B-B14F-4D97-AF65-F5344CB8AC3E}">
        <p14:creationId xmlns:p14="http://schemas.microsoft.com/office/powerpoint/2010/main" val="1826445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AD73B-EDCB-4654-A032-7B11D5A7E1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1859351-B36D-4A77-8C13-914F0F942B75}"/>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0A6E60B-D190-44FA-9677-C12E39ED4AD8}"/>
              </a:ext>
            </a:extLst>
          </p:cNvPr>
          <p:cNvSpPr>
            <a:spLocks noGrp="1"/>
          </p:cNvSpPr>
          <p:nvPr>
            <p:ph type="ftr" sz="quarter" idx="11"/>
          </p:nvPr>
        </p:nvSpPr>
        <p:spPr/>
        <p:txBody>
          <a:bodyPr/>
          <a:lstStyle/>
          <a:p>
            <a:pPr>
              <a:defRPr/>
            </a:pPr>
            <a:r>
              <a:rPr lang="en-US"/>
              <a:t>© Copyright 2011 John Wiley &amp; Sons, Inc.</a:t>
            </a:r>
          </a:p>
        </p:txBody>
      </p:sp>
      <p:sp>
        <p:nvSpPr>
          <p:cNvPr id="5" name="Slide Number Placeholder 4">
            <a:extLst>
              <a:ext uri="{FF2B5EF4-FFF2-40B4-BE49-F238E27FC236}">
                <a16:creationId xmlns:a16="http://schemas.microsoft.com/office/drawing/2014/main" id="{D4CD33EE-E61A-415E-AB7F-827D1ECB9653}"/>
              </a:ext>
            </a:extLst>
          </p:cNvPr>
          <p:cNvSpPr>
            <a:spLocks noGrp="1"/>
          </p:cNvSpPr>
          <p:nvPr>
            <p:ph type="sldNum" sz="quarter" idx="12"/>
          </p:nvPr>
        </p:nvSpPr>
        <p:spPr/>
        <p:txBody>
          <a:bodyPr/>
          <a:lstStyle/>
          <a:p>
            <a:pPr>
              <a:defRPr/>
            </a:pPr>
            <a:r>
              <a:rPr lang="en-US" altLang="en-US"/>
              <a:t>1-</a:t>
            </a:r>
            <a:fld id="{9AA27DF5-9656-4C6F-AE46-152623B73D85}" type="slidenum">
              <a:rPr lang="en-US" altLang="en-US" smtClean="0"/>
              <a:pPr>
                <a:defRPr/>
              </a:pPr>
              <a:t>20</a:t>
            </a:fld>
            <a:endParaRPr lang="en-US" altLang="en-US"/>
          </a:p>
        </p:txBody>
      </p:sp>
      <p:pic>
        <p:nvPicPr>
          <p:cNvPr id="1026" name="Picture 2" descr="Image result for software development planning gantt chart">
            <a:extLst>
              <a:ext uri="{FF2B5EF4-FFF2-40B4-BE49-F238E27FC236}">
                <a16:creationId xmlns:a16="http://schemas.microsoft.com/office/drawing/2014/main" id="{16D520E2-A688-40A4-89F3-309D9DAFF9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39" b="12500"/>
          <a:stretch/>
        </p:blipFill>
        <p:spPr bwMode="auto">
          <a:xfrm>
            <a:off x="-89807" y="1"/>
            <a:ext cx="9233807" cy="658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116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2B801B75-0764-4E74-9EC0-3AA8A02DC1AF}"/>
              </a:ext>
            </a:extLst>
          </p:cNvPr>
          <p:cNvSpPr>
            <a:spLocks noGrp="1" noChangeArrowheads="1"/>
          </p:cNvSpPr>
          <p:nvPr>
            <p:ph type="title"/>
          </p:nvPr>
        </p:nvSpPr>
        <p:spPr>
          <a:xfrm>
            <a:off x="457200" y="-198326"/>
            <a:ext cx="8229600" cy="1143000"/>
          </a:xfrm>
        </p:spPr>
        <p:txBody>
          <a:bodyPr/>
          <a:lstStyle/>
          <a:p>
            <a:r>
              <a:rPr lang="en-US" altLang="en-US"/>
              <a:t>Phase 1: Planning</a:t>
            </a:r>
          </a:p>
        </p:txBody>
      </p:sp>
      <p:pic>
        <p:nvPicPr>
          <p:cNvPr id="32773" name="Picture 5" descr="haa5223x_0603">
            <a:extLst>
              <a:ext uri="{FF2B5EF4-FFF2-40B4-BE49-F238E27FC236}">
                <a16:creationId xmlns:a16="http://schemas.microsoft.com/office/drawing/2014/main" id="{0480E46F-72C2-4A35-BD97-B1E471563C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22790"/>
            <a:ext cx="9238593" cy="64242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over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030FE-CC2E-4782-AA12-A414872D07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94752B-2AFE-48E8-A59D-CE070CFD91D7}"/>
              </a:ext>
            </a:extLst>
          </p:cNvPr>
          <p:cNvSpPr>
            <a:spLocks noGrp="1"/>
          </p:cNvSpPr>
          <p:nvPr>
            <p:ph idx="1"/>
          </p:nvPr>
        </p:nvSpPr>
        <p:spPr/>
        <p:txBody>
          <a:bodyPr/>
          <a:lstStyle/>
          <a:p>
            <a:endParaRPr lang="en-US"/>
          </a:p>
        </p:txBody>
      </p:sp>
      <p:pic>
        <p:nvPicPr>
          <p:cNvPr id="15362" name="Picture 2" descr="Image result for software development planning gantt chart">
            <a:extLst>
              <a:ext uri="{FF2B5EF4-FFF2-40B4-BE49-F238E27FC236}">
                <a16:creationId xmlns:a16="http://schemas.microsoft.com/office/drawing/2014/main" id="{57BA6D4E-9325-4F05-B390-C952763BB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121" y="565150"/>
            <a:ext cx="9772650" cy="556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054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B5A6-919F-4C4E-B5D8-51D340814A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93BEBA-F21B-49B9-951C-8F3527591DDE}"/>
              </a:ext>
            </a:extLst>
          </p:cNvPr>
          <p:cNvSpPr>
            <a:spLocks noGrp="1"/>
          </p:cNvSpPr>
          <p:nvPr>
            <p:ph idx="1"/>
          </p:nvPr>
        </p:nvSpPr>
        <p:spPr/>
        <p:txBody>
          <a:bodyPr/>
          <a:lstStyle/>
          <a:p>
            <a:endParaRPr lang="en-US"/>
          </a:p>
        </p:txBody>
      </p:sp>
      <p:pic>
        <p:nvPicPr>
          <p:cNvPr id="16386" name="Picture 2" descr="Image result for software development planning gantt chart">
            <a:extLst>
              <a:ext uri="{FF2B5EF4-FFF2-40B4-BE49-F238E27FC236}">
                <a16:creationId xmlns:a16="http://schemas.microsoft.com/office/drawing/2014/main" id="{98B48D6F-0CE1-4CCA-945A-AAA81EC39E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493"/>
          <a:stretch/>
        </p:blipFill>
        <p:spPr bwMode="auto">
          <a:xfrm>
            <a:off x="0" y="-320040"/>
            <a:ext cx="9144000" cy="6885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832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EFB81731-DFCB-48D1-8765-948F794123CC}"/>
              </a:ext>
            </a:extLst>
          </p:cNvPr>
          <p:cNvSpPr>
            <a:spLocks noGrp="1" noChangeArrowheads="1"/>
          </p:cNvSpPr>
          <p:nvPr>
            <p:ph type="title"/>
          </p:nvPr>
        </p:nvSpPr>
        <p:spPr/>
        <p:txBody>
          <a:bodyPr/>
          <a:lstStyle/>
          <a:p>
            <a:r>
              <a:rPr lang="en-US" altLang="en-US"/>
              <a:t>Phase 2: Analysis</a:t>
            </a:r>
          </a:p>
        </p:txBody>
      </p:sp>
      <p:sp>
        <p:nvSpPr>
          <p:cNvPr id="33795" name="Rectangle 3">
            <a:extLst>
              <a:ext uri="{FF2B5EF4-FFF2-40B4-BE49-F238E27FC236}">
                <a16:creationId xmlns:a16="http://schemas.microsoft.com/office/drawing/2014/main" id="{88294372-9A65-4C12-BE2D-3097F9D02226}"/>
              </a:ext>
            </a:extLst>
          </p:cNvPr>
          <p:cNvSpPr>
            <a:spLocks noGrp="1" noChangeArrowheads="1"/>
          </p:cNvSpPr>
          <p:nvPr>
            <p:ph type="body" idx="1"/>
          </p:nvPr>
        </p:nvSpPr>
        <p:spPr>
          <a:xfrm>
            <a:off x="457200" y="1600200"/>
            <a:ext cx="8229600" cy="4524375"/>
          </a:xfrm>
        </p:spPr>
        <p:txBody>
          <a:bodyPr/>
          <a:lstStyle/>
          <a:p>
            <a:pPr marL="0" indent="0">
              <a:buNone/>
            </a:pPr>
            <a:r>
              <a:rPr lang="en-US" altLang="en-US" sz="2500" dirty="0"/>
              <a:t>Involves end users and IT specialists working together to </a:t>
            </a:r>
          </a:p>
          <a:p>
            <a:pPr>
              <a:buFont typeface="Calibri" panose="020F0502020204030204" pitchFamily="34" charset="0"/>
              <a:buChar char="−"/>
            </a:pPr>
            <a:r>
              <a:rPr lang="en-US" altLang="en-US" sz="2500" dirty="0"/>
              <a:t>gather</a:t>
            </a:r>
          </a:p>
          <a:p>
            <a:pPr>
              <a:buFont typeface="Calibri" panose="020F0502020204030204" pitchFamily="34" charset="0"/>
              <a:buChar char="−"/>
            </a:pPr>
            <a:r>
              <a:rPr lang="en-US" altLang="en-US" sz="2500" dirty="0"/>
              <a:t>understand and </a:t>
            </a:r>
          </a:p>
          <a:p>
            <a:pPr>
              <a:buFont typeface="Calibri" panose="020F0502020204030204" pitchFamily="34" charset="0"/>
              <a:buChar char="−"/>
            </a:pPr>
            <a:r>
              <a:rPr lang="en-US" altLang="en-US" sz="2500" dirty="0"/>
              <a:t>document </a:t>
            </a:r>
          </a:p>
          <a:p>
            <a:pPr marL="0" indent="0">
              <a:buNone/>
            </a:pPr>
            <a:r>
              <a:rPr lang="en-US" altLang="en-US" sz="2500" dirty="0"/>
              <a:t>the business requirements for the proposed system </a:t>
            </a:r>
          </a:p>
        </p:txBody>
      </p:sp>
    </p:spTree>
    <p:extLst>
      <p:ext uri="{BB962C8B-B14F-4D97-AF65-F5344CB8AC3E}">
        <p14:creationId xmlns:p14="http://schemas.microsoft.com/office/powerpoint/2010/main" val="404869203"/>
      </p:ext>
    </p:extLst>
  </p:cSld>
  <p:clrMapOvr>
    <a:masterClrMapping/>
  </p:clrMapOvr>
  <p:transition>
    <p:cover dir="d"/>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F68FAE29-406B-4662-86F5-E2CDEF738B88}"/>
              </a:ext>
            </a:extLst>
          </p:cNvPr>
          <p:cNvSpPr>
            <a:spLocks noGrp="1"/>
          </p:cNvSpPr>
          <p:nvPr>
            <p:ph type="title"/>
          </p:nvPr>
        </p:nvSpPr>
        <p:spPr>
          <a:xfrm>
            <a:off x="628650" y="365125"/>
            <a:ext cx="7886700" cy="1325563"/>
          </a:xfrm>
        </p:spPr>
        <p:txBody>
          <a:bodyPr>
            <a:normAutofit/>
          </a:bodyPr>
          <a:lstStyle/>
          <a:p>
            <a:pPr eaLnBrk="1" hangingPunct="1"/>
            <a:r>
              <a:rPr lang="en-US" altLang="en-US"/>
              <a:t>Analysis</a:t>
            </a:r>
          </a:p>
        </p:txBody>
      </p:sp>
      <p:sp>
        <p:nvSpPr>
          <p:cNvPr id="3" name="Content Placeholder 2">
            <a:extLst>
              <a:ext uri="{FF2B5EF4-FFF2-40B4-BE49-F238E27FC236}">
                <a16:creationId xmlns:a16="http://schemas.microsoft.com/office/drawing/2014/main" id="{2840052E-0A48-4519-8F73-B6AB002A559B}"/>
              </a:ext>
            </a:extLst>
          </p:cNvPr>
          <p:cNvSpPr>
            <a:spLocks noGrp="1"/>
          </p:cNvSpPr>
          <p:nvPr>
            <p:ph idx="1"/>
          </p:nvPr>
        </p:nvSpPr>
        <p:spPr>
          <a:xfrm>
            <a:off x="180594" y="1499804"/>
            <a:ext cx="4288535" cy="4351338"/>
          </a:xfrm>
        </p:spPr>
        <p:txBody>
          <a:bodyPr rtlCol="0">
            <a:noAutofit/>
          </a:bodyPr>
          <a:lstStyle/>
          <a:p>
            <a:pPr marL="0" indent="0" eaLnBrk="1" fontAlgn="auto" hangingPunct="1">
              <a:lnSpc>
                <a:spcPct val="90000"/>
              </a:lnSpc>
              <a:spcAft>
                <a:spcPts val="600"/>
              </a:spcAft>
              <a:buFont typeface="Wingdings" pitchFamily="2" charset="2"/>
              <a:buNone/>
              <a:defRPr/>
            </a:pPr>
            <a:r>
              <a:rPr lang="en-US" sz="2400" dirty="0"/>
              <a:t>The analysis phase answers the questions of </a:t>
            </a:r>
          </a:p>
          <a:p>
            <a:pPr eaLnBrk="1" fontAlgn="auto" hangingPunct="1">
              <a:lnSpc>
                <a:spcPct val="90000"/>
              </a:lnSpc>
              <a:spcAft>
                <a:spcPts val="600"/>
              </a:spcAft>
              <a:defRPr/>
            </a:pPr>
            <a:r>
              <a:rPr lang="en-US" sz="2400" i="1" dirty="0">
                <a:solidFill>
                  <a:srgbClr val="0070C0"/>
                </a:solidFill>
              </a:rPr>
              <a:t>who</a:t>
            </a:r>
            <a:r>
              <a:rPr lang="en-US" sz="2400" dirty="0"/>
              <a:t> will use the system, </a:t>
            </a:r>
          </a:p>
          <a:p>
            <a:pPr eaLnBrk="1" fontAlgn="auto" hangingPunct="1">
              <a:lnSpc>
                <a:spcPct val="90000"/>
              </a:lnSpc>
              <a:spcAft>
                <a:spcPts val="600"/>
              </a:spcAft>
              <a:defRPr/>
            </a:pPr>
            <a:r>
              <a:rPr lang="en-US" sz="2400" i="1" dirty="0">
                <a:solidFill>
                  <a:srgbClr val="0070C0"/>
                </a:solidFill>
              </a:rPr>
              <a:t>what</a:t>
            </a:r>
            <a:r>
              <a:rPr lang="en-US" sz="2400" i="1" dirty="0"/>
              <a:t> </a:t>
            </a:r>
            <a:r>
              <a:rPr lang="en-US" sz="2400" dirty="0"/>
              <a:t>the system will do, and </a:t>
            </a:r>
          </a:p>
          <a:p>
            <a:pPr eaLnBrk="1" fontAlgn="auto" hangingPunct="1">
              <a:lnSpc>
                <a:spcPct val="90000"/>
              </a:lnSpc>
              <a:spcAft>
                <a:spcPts val="600"/>
              </a:spcAft>
              <a:defRPr/>
            </a:pPr>
            <a:r>
              <a:rPr lang="en-US" sz="2400" i="1" dirty="0">
                <a:solidFill>
                  <a:srgbClr val="0070C0"/>
                </a:solidFill>
              </a:rPr>
              <a:t>where</a:t>
            </a:r>
            <a:r>
              <a:rPr lang="en-US" sz="2400" dirty="0"/>
              <a:t> and </a:t>
            </a:r>
            <a:r>
              <a:rPr lang="en-US" sz="2400" i="1" dirty="0">
                <a:solidFill>
                  <a:srgbClr val="0070C0"/>
                </a:solidFill>
              </a:rPr>
              <a:t>when</a:t>
            </a:r>
            <a:r>
              <a:rPr lang="en-US" sz="2400" i="1" dirty="0"/>
              <a:t> </a:t>
            </a:r>
            <a:r>
              <a:rPr lang="en-US" sz="2400" dirty="0"/>
              <a:t>it will be used.</a:t>
            </a:r>
          </a:p>
          <a:p>
            <a:pPr marL="0" indent="0" eaLnBrk="1" fontAlgn="auto" hangingPunct="1">
              <a:lnSpc>
                <a:spcPct val="90000"/>
              </a:lnSpc>
              <a:spcAft>
                <a:spcPts val="600"/>
              </a:spcAft>
              <a:buNone/>
              <a:defRPr/>
            </a:pPr>
            <a:endParaRPr lang="en-US" sz="2400" dirty="0"/>
          </a:p>
          <a:p>
            <a:pPr marL="0" indent="0" eaLnBrk="1" fontAlgn="auto" hangingPunct="1">
              <a:lnSpc>
                <a:spcPct val="90000"/>
              </a:lnSpc>
              <a:spcAft>
                <a:spcPts val="600"/>
              </a:spcAft>
              <a:buFont typeface="Wingdings" pitchFamily="2" charset="2"/>
              <a:buNone/>
              <a:defRPr/>
            </a:pPr>
            <a:r>
              <a:rPr lang="en-US" sz="2400" dirty="0"/>
              <a:t>During this phase the project team investigates </a:t>
            </a:r>
          </a:p>
          <a:p>
            <a:pPr eaLnBrk="1" fontAlgn="auto" hangingPunct="1">
              <a:lnSpc>
                <a:spcPct val="90000"/>
              </a:lnSpc>
              <a:spcAft>
                <a:spcPts val="600"/>
              </a:spcAft>
              <a:buFont typeface="Calibri" panose="020F0502020204030204" pitchFamily="34" charset="0"/>
              <a:buChar char="−"/>
              <a:defRPr/>
            </a:pPr>
            <a:r>
              <a:rPr lang="en-US" sz="2400" dirty="0"/>
              <a:t>any current system(s), </a:t>
            </a:r>
          </a:p>
          <a:p>
            <a:pPr eaLnBrk="1" fontAlgn="auto" hangingPunct="1">
              <a:lnSpc>
                <a:spcPct val="90000"/>
              </a:lnSpc>
              <a:spcAft>
                <a:spcPts val="600"/>
              </a:spcAft>
              <a:buFont typeface="Calibri" panose="020F0502020204030204" pitchFamily="34" charset="0"/>
              <a:buChar char="−"/>
              <a:defRPr/>
            </a:pPr>
            <a:r>
              <a:rPr lang="en-US" sz="2400" dirty="0"/>
              <a:t>identifies improvement opportunities, and </a:t>
            </a:r>
          </a:p>
          <a:p>
            <a:pPr eaLnBrk="1" fontAlgn="auto" hangingPunct="1">
              <a:lnSpc>
                <a:spcPct val="90000"/>
              </a:lnSpc>
              <a:spcAft>
                <a:spcPts val="600"/>
              </a:spcAft>
              <a:buFont typeface="Calibri" panose="020F0502020204030204" pitchFamily="34" charset="0"/>
              <a:buChar char="−"/>
              <a:defRPr/>
            </a:pPr>
            <a:r>
              <a:rPr lang="en-US" sz="2400" dirty="0"/>
              <a:t>develops a concept for the new system.</a:t>
            </a:r>
          </a:p>
        </p:txBody>
      </p:sp>
      <p:pic>
        <p:nvPicPr>
          <p:cNvPr id="6" name="Picture 5">
            <a:extLst>
              <a:ext uri="{FF2B5EF4-FFF2-40B4-BE49-F238E27FC236}">
                <a16:creationId xmlns:a16="http://schemas.microsoft.com/office/drawing/2014/main" id="{7249318D-8DAD-4C81-8BCE-C6BDACB722E7}"/>
              </a:ext>
            </a:extLst>
          </p:cNvPr>
          <p:cNvPicPr>
            <a:picLocks noChangeAspect="1"/>
          </p:cNvPicPr>
          <p:nvPr/>
        </p:nvPicPr>
        <p:blipFill rotWithShape="1">
          <a:blip r:embed="rId2"/>
          <a:srcRect l="20987" r="17469" b="2"/>
          <a:stretch/>
        </p:blipFill>
        <p:spPr>
          <a:xfrm>
            <a:off x="4469130" y="1539132"/>
            <a:ext cx="4674870" cy="4272681"/>
          </a:xfrm>
          <a:prstGeom prst="rect">
            <a:avLst/>
          </a:prstGeom>
        </p:spPr>
      </p:pic>
      <p:sp>
        <p:nvSpPr>
          <p:cNvPr id="4" name="Footer Placeholder 3">
            <a:extLst>
              <a:ext uri="{FF2B5EF4-FFF2-40B4-BE49-F238E27FC236}">
                <a16:creationId xmlns:a16="http://schemas.microsoft.com/office/drawing/2014/main" id="{273E0A2D-494E-43CA-A232-0760ECFEFA6E}"/>
              </a:ext>
            </a:extLst>
          </p:cNvPr>
          <p:cNvSpPr>
            <a:spLocks noGrp="1"/>
          </p:cNvSpPr>
          <p:nvPr>
            <p:ph type="ftr" sz="quarter" idx="11"/>
          </p:nvPr>
        </p:nvSpPr>
        <p:spPr>
          <a:xfrm>
            <a:off x="3028950" y="6356350"/>
            <a:ext cx="30861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1200" cap="none" spc="0" normalizeH="0" baseline="0" noProof="0">
                <a:ln>
                  <a:noFill/>
                </a:ln>
                <a:effectLst/>
                <a:uLnTx/>
                <a:uFillTx/>
                <a:latin typeface="Calibri"/>
                <a:ea typeface="+mn-ea"/>
                <a:cs typeface="+mn-cs"/>
              </a:rPr>
              <a:t>© Copyright 2011 John Wiley &amp; Sons, Inc.</a:t>
            </a:r>
          </a:p>
        </p:txBody>
      </p:sp>
      <p:sp>
        <p:nvSpPr>
          <p:cNvPr id="16389" name="Slide Number Placeholder 4">
            <a:extLst>
              <a:ext uri="{FF2B5EF4-FFF2-40B4-BE49-F238E27FC236}">
                <a16:creationId xmlns:a16="http://schemas.microsoft.com/office/drawing/2014/main" id="{963C84B1-2CF4-4553-B83D-66F4C47D5301}"/>
              </a:ext>
            </a:extLst>
          </p:cNvPr>
          <p:cNvSpPr>
            <a:spLocks noGrp="1" noChangeArrowheads="1"/>
          </p:cNvSpPr>
          <p:nvPr>
            <p:ph type="sldNum" sz="quarter" idx="12"/>
          </p:nvPr>
        </p:nvSpPr>
        <p:spPr bwMode="auto">
          <a:xfrm>
            <a:off x="6457950" y="6356350"/>
            <a:ext cx="20574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defTabSz="914400" rtl="0" eaLnBrk="1" fontAlgn="base" latinLnBrk="0" hangingPunct="1">
              <a:lnSpc>
                <a:spcPct val="90000"/>
              </a:lnSpc>
              <a:spcBef>
                <a:spcPct val="0"/>
              </a:spcBef>
              <a:spcAft>
                <a:spcPts val="600"/>
              </a:spcAft>
              <a:buClrTx/>
              <a:buSzTx/>
              <a:buFontTx/>
              <a:buNone/>
              <a:tabLst/>
              <a:defRPr/>
            </a:pPr>
            <a:r>
              <a:rPr kumimoji="0" lang="en-US" altLang="en-US" sz="1800" b="0" i="0" u="none" strike="noStrike" kern="1200" cap="none" spc="0" normalizeH="0" baseline="0" noProof="0" dirty="0">
                <a:ln>
                  <a:noFill/>
                </a:ln>
                <a:effectLst/>
                <a:uLnTx/>
                <a:uFillTx/>
                <a:latin typeface="Calibri" panose="020F0502020204030204" pitchFamily="34" charset="0"/>
                <a:ea typeface="+mn-ea"/>
                <a:cs typeface="Arial" panose="020B0604020202020204" pitchFamily="34" charset="0"/>
              </a:rPr>
              <a:t>1-</a:t>
            </a:r>
            <a:fld id="{C572B7C5-7704-4ECA-8346-21C94EC2AE0C}" type="slidenum">
              <a:rPr kumimoji="0" lang="en-US" altLang="en-US" sz="1800" b="0" i="0" u="none" strike="noStrike" kern="1200" cap="none" spc="0" normalizeH="0" baseline="0" noProof="0" smtClean="0">
                <a:ln>
                  <a:noFill/>
                </a:ln>
                <a:effectLst/>
                <a:uLnTx/>
                <a:uFillTx/>
                <a:latin typeface="Calibri" panose="020F0502020204030204" pitchFamily="34" charset="0"/>
                <a:ea typeface="+mn-ea"/>
                <a:cs typeface="Arial" panose="020B0604020202020204" pitchFamily="34" charset="0"/>
              </a:rPr>
              <a:pPr marL="0" marR="0" lvl="0" indent="0" defTabSz="914400" rtl="0" eaLnBrk="1" fontAlgn="base" latinLnBrk="0" hangingPunct="1">
                <a:lnSpc>
                  <a:spcPct val="90000"/>
                </a:lnSpc>
                <a:spcBef>
                  <a:spcPct val="0"/>
                </a:spcBef>
                <a:spcAft>
                  <a:spcPts val="600"/>
                </a:spcAft>
                <a:buClrTx/>
                <a:buSzTx/>
                <a:buFontTx/>
                <a:buNone/>
                <a:tabLst/>
                <a:defRPr/>
              </a:pPr>
              <a:t>25</a:t>
            </a:fld>
            <a:endParaRPr kumimoji="0" lang="en-US" altLang="en-US" sz="1800" b="0" i="0" u="none" strike="noStrike" kern="1200" cap="none" spc="0" normalizeH="0" baseline="0" noProof="0" dirty="0">
              <a:ln>
                <a:noFill/>
              </a:ln>
              <a:effectLst/>
              <a:uLnTx/>
              <a:uFillTx/>
              <a:latin typeface="Calibri" panose="020F0502020204030204" pitchFamily="34" charset="0"/>
              <a:ea typeface="+mn-ea"/>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75D9E-23B0-4DC4-BBA7-19BB1B9CF230}"/>
              </a:ext>
            </a:extLst>
          </p:cNvPr>
          <p:cNvSpPr>
            <a:spLocks noGrp="1"/>
          </p:cNvSpPr>
          <p:nvPr>
            <p:ph type="title"/>
          </p:nvPr>
        </p:nvSpPr>
        <p:spPr/>
        <p:txBody>
          <a:bodyPr rtlCol="0">
            <a:normAutofit fontScale="90000"/>
          </a:bodyPr>
          <a:lstStyle/>
          <a:p>
            <a:pPr eaLnBrk="1" fontAlgn="auto" hangingPunct="1">
              <a:spcAft>
                <a:spcPts val="0"/>
              </a:spcAft>
              <a:defRPr/>
            </a:pPr>
            <a:r>
              <a:rPr lang="en-US" dirty="0"/>
              <a:t>The analysis phase has three steps:</a:t>
            </a:r>
          </a:p>
        </p:txBody>
      </p:sp>
      <p:sp>
        <p:nvSpPr>
          <p:cNvPr id="3" name="Content Placeholder 2">
            <a:extLst>
              <a:ext uri="{FF2B5EF4-FFF2-40B4-BE49-F238E27FC236}">
                <a16:creationId xmlns:a16="http://schemas.microsoft.com/office/drawing/2014/main" id="{839B9584-F487-4AF5-B9E4-A783499A2247}"/>
              </a:ext>
            </a:extLst>
          </p:cNvPr>
          <p:cNvSpPr>
            <a:spLocks noGrp="1"/>
          </p:cNvSpPr>
          <p:nvPr>
            <p:ph idx="1"/>
          </p:nvPr>
        </p:nvSpPr>
        <p:spPr>
          <a:xfrm>
            <a:off x="457200" y="1447800"/>
            <a:ext cx="8229600" cy="4525963"/>
          </a:xfrm>
        </p:spPr>
        <p:txBody>
          <a:bodyPr rtlCol="0">
            <a:normAutofit/>
          </a:bodyPr>
          <a:lstStyle/>
          <a:p>
            <a:pPr marL="571500" indent="-571500" eaLnBrk="1" fontAlgn="auto" hangingPunct="1">
              <a:lnSpc>
                <a:spcPct val="120000"/>
              </a:lnSpc>
              <a:spcAft>
                <a:spcPts val="0"/>
              </a:spcAft>
              <a:buFont typeface="Wingdings" pitchFamily="2" charset="2"/>
              <a:buNone/>
              <a:defRPr/>
            </a:pPr>
            <a:r>
              <a:rPr lang="en-US" sz="2400" b="1" dirty="0"/>
              <a:t>1. </a:t>
            </a:r>
            <a:r>
              <a:rPr lang="en-US" sz="2400" b="1" dirty="0">
                <a:solidFill>
                  <a:schemeClr val="hlink"/>
                </a:solidFill>
              </a:rPr>
              <a:t>Analysis strategy</a:t>
            </a:r>
            <a:r>
              <a:rPr lang="en-US" sz="2400" dirty="0">
                <a:solidFill>
                  <a:schemeClr val="hlink"/>
                </a:solidFill>
              </a:rPr>
              <a:t>: </a:t>
            </a:r>
            <a:r>
              <a:rPr lang="en-US" sz="2400" dirty="0"/>
              <a:t>This is developed to guide the projects team’s efforts. This includes a </a:t>
            </a:r>
            <a:r>
              <a:rPr lang="en-US" sz="2400" b="1" dirty="0"/>
              <a:t>study of the current system </a:t>
            </a:r>
            <a:r>
              <a:rPr lang="en-US" sz="2400" dirty="0"/>
              <a:t>and its problems, and envisioning ways to design a new system.</a:t>
            </a:r>
          </a:p>
          <a:p>
            <a:pPr marL="571500" indent="-571500" eaLnBrk="1" fontAlgn="auto" hangingPunct="1">
              <a:lnSpc>
                <a:spcPct val="120000"/>
              </a:lnSpc>
              <a:spcAft>
                <a:spcPts val="0"/>
              </a:spcAft>
              <a:buFont typeface="Wingdings" pitchFamily="2" charset="2"/>
              <a:buNone/>
              <a:defRPr/>
            </a:pPr>
            <a:r>
              <a:rPr lang="en-US" sz="2400" b="1" u="sng" dirty="0"/>
              <a:t>2. </a:t>
            </a:r>
            <a:r>
              <a:rPr lang="en-US" sz="2400" b="1" u="sng" dirty="0">
                <a:solidFill>
                  <a:schemeClr val="hlink"/>
                </a:solidFill>
                <a:highlight>
                  <a:srgbClr val="FFFF00"/>
                </a:highlight>
              </a:rPr>
              <a:t>Requirements gathering</a:t>
            </a:r>
            <a:r>
              <a:rPr lang="en-US" sz="2400" dirty="0">
                <a:solidFill>
                  <a:schemeClr val="hlink"/>
                </a:solidFill>
              </a:rPr>
              <a:t>: </a:t>
            </a:r>
            <a:r>
              <a:rPr lang="en-US" sz="2400" dirty="0"/>
              <a:t>The analysis of this information leads to the development of a </a:t>
            </a:r>
            <a:r>
              <a:rPr lang="en-US" sz="2400" b="1" dirty="0"/>
              <a:t>concept for a new system</a:t>
            </a:r>
            <a:r>
              <a:rPr lang="en-US" sz="2400" dirty="0"/>
              <a:t>. This concept is used to build a set of </a:t>
            </a:r>
            <a:r>
              <a:rPr lang="en-US" sz="2400" b="1" dirty="0"/>
              <a:t>analysis models</a:t>
            </a:r>
            <a:r>
              <a:rPr lang="en-US" sz="2400" dirty="0"/>
              <a:t>.</a:t>
            </a:r>
          </a:p>
          <a:p>
            <a:pPr marL="571500" indent="-571500" eaLnBrk="1" fontAlgn="auto" hangingPunct="1">
              <a:lnSpc>
                <a:spcPct val="120000"/>
              </a:lnSpc>
              <a:spcAft>
                <a:spcPts val="0"/>
              </a:spcAft>
              <a:buFont typeface="Wingdings" pitchFamily="2" charset="2"/>
              <a:buNone/>
              <a:defRPr/>
            </a:pPr>
            <a:r>
              <a:rPr lang="en-US" sz="2400" b="1" dirty="0"/>
              <a:t>3.</a:t>
            </a:r>
            <a:r>
              <a:rPr lang="en-US" sz="2400" b="1" dirty="0">
                <a:solidFill>
                  <a:schemeClr val="hlink"/>
                </a:solidFill>
              </a:rPr>
              <a:t> System proposal</a:t>
            </a:r>
            <a:r>
              <a:rPr lang="en-US" sz="2400" dirty="0"/>
              <a:t>: The proposal is presented to the project sponsor and other key individuals who decide whether the project should continue to move forward.</a:t>
            </a:r>
            <a:endParaRPr lang="en-US" sz="2400" dirty="0">
              <a:solidFill>
                <a:schemeClr val="hlink"/>
              </a:solidFill>
            </a:endParaRPr>
          </a:p>
          <a:p>
            <a:pPr eaLnBrk="1" fontAlgn="auto" hangingPunct="1">
              <a:spcAft>
                <a:spcPts val="0"/>
              </a:spcAft>
              <a:defRPr/>
            </a:pPr>
            <a:endParaRPr lang="en-US" sz="2400" dirty="0"/>
          </a:p>
        </p:txBody>
      </p:sp>
      <p:sp>
        <p:nvSpPr>
          <p:cNvPr id="4" name="Footer Placeholder 3">
            <a:extLst>
              <a:ext uri="{FF2B5EF4-FFF2-40B4-BE49-F238E27FC236}">
                <a16:creationId xmlns:a16="http://schemas.microsoft.com/office/drawing/2014/main" id="{4D53AF5D-45BC-4E9F-9615-C8DB8DDD914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 Copyright 2011 John Wiley &amp; Sons, Inc.</a:t>
            </a:r>
          </a:p>
        </p:txBody>
      </p:sp>
      <p:sp>
        <p:nvSpPr>
          <p:cNvPr id="17413" name="Slide Number Placeholder 4">
            <a:extLst>
              <a:ext uri="{FF2B5EF4-FFF2-40B4-BE49-F238E27FC236}">
                <a16:creationId xmlns:a16="http://schemas.microsoft.com/office/drawing/2014/main" id="{A896C7BC-7EC4-4A3B-8CEA-B0ED5F420B6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1-</a:t>
            </a:r>
            <a:fld id="{768CCD6E-1B05-4A8D-94F3-A5C5513187EB}"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12FD-44EF-420C-8848-8D13C10FE59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38F07BF-52E0-4DD4-8F55-4060BD5D0FB4}"/>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DD745E76-6D51-433F-969A-7A135937F3B0}"/>
              </a:ext>
            </a:extLst>
          </p:cNvPr>
          <p:cNvSpPr>
            <a:spLocks noGrp="1"/>
          </p:cNvSpPr>
          <p:nvPr>
            <p:ph type="ftr" sz="quarter" idx="11"/>
          </p:nvPr>
        </p:nvSpPr>
        <p:spPr/>
        <p:txBody>
          <a:bodyPr/>
          <a:lstStyle/>
          <a:p>
            <a:pPr>
              <a:defRPr/>
            </a:pPr>
            <a:r>
              <a:rPr lang="en-US"/>
              <a:t>© Copyright 2011 John Wiley &amp; Sons, Inc.</a:t>
            </a:r>
          </a:p>
        </p:txBody>
      </p:sp>
      <p:sp>
        <p:nvSpPr>
          <p:cNvPr id="5" name="Slide Number Placeholder 4">
            <a:extLst>
              <a:ext uri="{FF2B5EF4-FFF2-40B4-BE49-F238E27FC236}">
                <a16:creationId xmlns:a16="http://schemas.microsoft.com/office/drawing/2014/main" id="{A8B29176-49FF-41A1-AEE2-AD419AC3A28A}"/>
              </a:ext>
            </a:extLst>
          </p:cNvPr>
          <p:cNvSpPr>
            <a:spLocks noGrp="1"/>
          </p:cNvSpPr>
          <p:nvPr>
            <p:ph type="sldNum" sz="quarter" idx="12"/>
          </p:nvPr>
        </p:nvSpPr>
        <p:spPr/>
        <p:txBody>
          <a:bodyPr/>
          <a:lstStyle/>
          <a:p>
            <a:pPr>
              <a:defRPr/>
            </a:pPr>
            <a:r>
              <a:rPr lang="en-US" altLang="en-US"/>
              <a:t>1-</a:t>
            </a:r>
            <a:fld id="{9AA27DF5-9656-4C6F-AE46-152623B73D85}" type="slidenum">
              <a:rPr lang="en-US" altLang="en-US" smtClean="0"/>
              <a:pPr>
                <a:defRPr/>
              </a:pPr>
              <a:t>27</a:t>
            </a:fld>
            <a:endParaRPr lang="en-US" altLang="en-US"/>
          </a:p>
        </p:txBody>
      </p:sp>
      <p:pic>
        <p:nvPicPr>
          <p:cNvPr id="6" name="Picture 5">
            <a:extLst>
              <a:ext uri="{FF2B5EF4-FFF2-40B4-BE49-F238E27FC236}">
                <a16:creationId xmlns:a16="http://schemas.microsoft.com/office/drawing/2014/main" id="{EAE8CEF7-DBF8-42AF-84C7-3DED260B350A}"/>
              </a:ext>
            </a:extLst>
          </p:cNvPr>
          <p:cNvPicPr>
            <a:picLocks noChangeAspect="1"/>
          </p:cNvPicPr>
          <p:nvPr/>
        </p:nvPicPr>
        <p:blipFill rotWithShape="1">
          <a:blip r:embed="rId2"/>
          <a:srcRect l="30230" t="15370" r="31839" b="23078"/>
          <a:stretch/>
        </p:blipFill>
        <p:spPr>
          <a:xfrm>
            <a:off x="147145" y="136525"/>
            <a:ext cx="3468414" cy="3165913"/>
          </a:xfrm>
          <a:prstGeom prst="rect">
            <a:avLst/>
          </a:prstGeom>
        </p:spPr>
      </p:pic>
      <p:pic>
        <p:nvPicPr>
          <p:cNvPr id="7" name="Picture 6">
            <a:extLst>
              <a:ext uri="{FF2B5EF4-FFF2-40B4-BE49-F238E27FC236}">
                <a16:creationId xmlns:a16="http://schemas.microsoft.com/office/drawing/2014/main" id="{85211A83-1792-46EE-BBDD-2512000A6030}"/>
              </a:ext>
            </a:extLst>
          </p:cNvPr>
          <p:cNvPicPr>
            <a:picLocks noChangeAspect="1"/>
          </p:cNvPicPr>
          <p:nvPr/>
        </p:nvPicPr>
        <p:blipFill rotWithShape="1">
          <a:blip r:embed="rId3"/>
          <a:srcRect l="32816" t="17254" r="39166" b="31047"/>
          <a:stretch/>
        </p:blipFill>
        <p:spPr>
          <a:xfrm>
            <a:off x="4572000" y="155548"/>
            <a:ext cx="2561898" cy="2659117"/>
          </a:xfrm>
          <a:prstGeom prst="rect">
            <a:avLst/>
          </a:prstGeom>
        </p:spPr>
      </p:pic>
      <p:pic>
        <p:nvPicPr>
          <p:cNvPr id="8" name="Picture 7">
            <a:extLst>
              <a:ext uri="{FF2B5EF4-FFF2-40B4-BE49-F238E27FC236}">
                <a16:creationId xmlns:a16="http://schemas.microsoft.com/office/drawing/2014/main" id="{62BB9ACB-3DE6-48AD-AC63-917475192755}"/>
              </a:ext>
            </a:extLst>
          </p:cNvPr>
          <p:cNvPicPr>
            <a:picLocks noChangeAspect="1"/>
          </p:cNvPicPr>
          <p:nvPr/>
        </p:nvPicPr>
        <p:blipFill rotWithShape="1">
          <a:blip r:embed="rId4"/>
          <a:srcRect l="29426" t="28697" r="39540" b="38448"/>
          <a:stretch/>
        </p:blipFill>
        <p:spPr>
          <a:xfrm>
            <a:off x="2848305" y="3723263"/>
            <a:ext cx="2837795" cy="1689866"/>
          </a:xfrm>
          <a:prstGeom prst="rect">
            <a:avLst/>
          </a:prstGeom>
        </p:spPr>
      </p:pic>
    </p:spTree>
    <p:extLst>
      <p:ext uri="{BB962C8B-B14F-4D97-AF65-F5344CB8AC3E}">
        <p14:creationId xmlns:p14="http://schemas.microsoft.com/office/powerpoint/2010/main" val="2768202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4D00E120-E8FE-4884-947C-BE47882FF508}"/>
              </a:ext>
            </a:extLst>
          </p:cNvPr>
          <p:cNvSpPr>
            <a:spLocks noGrp="1"/>
          </p:cNvSpPr>
          <p:nvPr>
            <p:ph type="title"/>
          </p:nvPr>
        </p:nvSpPr>
        <p:spPr/>
        <p:txBody>
          <a:bodyPr/>
          <a:lstStyle/>
          <a:p>
            <a:pPr eaLnBrk="1" hangingPunct="1"/>
            <a:r>
              <a:rPr lang="en-US" altLang="en-US"/>
              <a:t>Design</a:t>
            </a:r>
          </a:p>
        </p:txBody>
      </p:sp>
      <p:sp>
        <p:nvSpPr>
          <p:cNvPr id="3" name="Content Placeholder 2">
            <a:extLst>
              <a:ext uri="{FF2B5EF4-FFF2-40B4-BE49-F238E27FC236}">
                <a16:creationId xmlns:a16="http://schemas.microsoft.com/office/drawing/2014/main" id="{67ED5DB1-B40A-46AC-AC09-47EC8BA6085D}"/>
              </a:ext>
            </a:extLst>
          </p:cNvPr>
          <p:cNvSpPr>
            <a:spLocks noGrp="1"/>
          </p:cNvSpPr>
          <p:nvPr>
            <p:ph idx="1"/>
          </p:nvPr>
        </p:nvSpPr>
        <p:spPr>
          <a:xfrm>
            <a:off x="533400" y="1722438"/>
            <a:ext cx="8534400" cy="4525962"/>
          </a:xfrm>
        </p:spPr>
        <p:txBody>
          <a:bodyPr rtlCol="0">
            <a:normAutofit/>
          </a:bodyPr>
          <a:lstStyle/>
          <a:p>
            <a:pPr marL="0" indent="0" eaLnBrk="1" fontAlgn="auto" hangingPunct="1">
              <a:spcAft>
                <a:spcPts val="0"/>
              </a:spcAft>
              <a:buFont typeface="Wingdings" pitchFamily="2" charset="2"/>
              <a:buNone/>
              <a:defRPr/>
            </a:pPr>
            <a:r>
              <a:rPr lang="en-US" sz="2400" dirty="0"/>
              <a:t>The design phase decides </a:t>
            </a:r>
          </a:p>
          <a:p>
            <a:pPr marL="0" indent="0" eaLnBrk="1" fontAlgn="auto" hangingPunct="1">
              <a:spcAft>
                <a:spcPts val="0"/>
              </a:spcAft>
              <a:buFont typeface="Wingdings" pitchFamily="2" charset="2"/>
              <a:buNone/>
              <a:defRPr/>
            </a:pPr>
            <a:r>
              <a:rPr lang="en-US" sz="2400" b="1" i="1" dirty="0">
                <a:solidFill>
                  <a:srgbClr val="0000FF"/>
                </a:solidFill>
              </a:rPr>
              <a:t>how</a:t>
            </a:r>
            <a:r>
              <a:rPr lang="en-US" sz="2400" dirty="0"/>
              <a:t> the system will operate, in terms of </a:t>
            </a:r>
          </a:p>
          <a:p>
            <a:pPr marL="0" indent="0" eaLnBrk="1" fontAlgn="auto" hangingPunct="1">
              <a:spcAft>
                <a:spcPts val="0"/>
              </a:spcAft>
              <a:buFont typeface="Wingdings" pitchFamily="2" charset="2"/>
              <a:buNone/>
              <a:defRPr/>
            </a:pPr>
            <a:endParaRPr lang="en-US" sz="2400" dirty="0"/>
          </a:p>
          <a:p>
            <a:pPr eaLnBrk="1" fontAlgn="auto" hangingPunct="1">
              <a:spcAft>
                <a:spcPts val="0"/>
              </a:spcAft>
              <a:defRPr/>
            </a:pPr>
            <a:r>
              <a:rPr lang="en-US" sz="2400" dirty="0"/>
              <a:t>the hardware, software, and network infrastructure; </a:t>
            </a:r>
          </a:p>
          <a:p>
            <a:pPr eaLnBrk="1" fontAlgn="auto" hangingPunct="1">
              <a:spcAft>
                <a:spcPts val="0"/>
              </a:spcAft>
              <a:defRPr/>
            </a:pPr>
            <a:r>
              <a:rPr lang="en-US" sz="2400" dirty="0"/>
              <a:t>the user interface, forms, and reports that will be used; and </a:t>
            </a:r>
          </a:p>
          <a:p>
            <a:pPr eaLnBrk="1" fontAlgn="auto" hangingPunct="1">
              <a:spcAft>
                <a:spcPts val="0"/>
              </a:spcAft>
              <a:defRPr/>
            </a:pPr>
            <a:r>
              <a:rPr lang="en-US" sz="2400" dirty="0"/>
              <a:t>the specific programs, databases, and files that will be needed.</a:t>
            </a:r>
          </a:p>
          <a:p>
            <a:pPr eaLnBrk="1" fontAlgn="auto" hangingPunct="1">
              <a:spcAft>
                <a:spcPts val="0"/>
              </a:spcAft>
              <a:defRPr/>
            </a:pPr>
            <a:endParaRPr lang="en-US" sz="2400" dirty="0"/>
          </a:p>
        </p:txBody>
      </p:sp>
      <p:sp>
        <p:nvSpPr>
          <p:cNvPr id="4" name="Footer Placeholder 3">
            <a:extLst>
              <a:ext uri="{FF2B5EF4-FFF2-40B4-BE49-F238E27FC236}">
                <a16:creationId xmlns:a16="http://schemas.microsoft.com/office/drawing/2014/main" id="{16667629-C422-43DB-BBBF-4F05BE810E6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 Copyright 2011 John Wiley &amp; Sons, Inc.</a:t>
            </a:r>
          </a:p>
        </p:txBody>
      </p:sp>
      <p:sp>
        <p:nvSpPr>
          <p:cNvPr id="18437" name="Slide Number Placeholder 4">
            <a:extLst>
              <a:ext uri="{FF2B5EF4-FFF2-40B4-BE49-F238E27FC236}">
                <a16:creationId xmlns:a16="http://schemas.microsoft.com/office/drawing/2014/main" id="{D2CFEA95-D2D6-416E-8A51-2240573EF0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1-</a:t>
            </a:r>
            <a:fld id="{6EA868C7-1319-4104-BFF1-213F3BEB67AF}"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EE8C5A3D-3280-482A-9B55-78696598B8F1}"/>
              </a:ext>
            </a:extLst>
          </p:cNvPr>
          <p:cNvSpPr>
            <a:spLocks noGrp="1"/>
          </p:cNvSpPr>
          <p:nvPr>
            <p:ph type="title"/>
          </p:nvPr>
        </p:nvSpPr>
        <p:spPr/>
        <p:txBody>
          <a:bodyPr/>
          <a:lstStyle/>
          <a:p>
            <a:pPr eaLnBrk="1" hangingPunct="1"/>
            <a:r>
              <a:rPr lang="en-US" altLang="en-US"/>
              <a:t>The design phase has four steps:</a:t>
            </a:r>
          </a:p>
        </p:txBody>
      </p:sp>
      <p:sp>
        <p:nvSpPr>
          <p:cNvPr id="3" name="Content Placeholder 2">
            <a:extLst>
              <a:ext uri="{FF2B5EF4-FFF2-40B4-BE49-F238E27FC236}">
                <a16:creationId xmlns:a16="http://schemas.microsoft.com/office/drawing/2014/main" id="{CD64FBEE-AD3B-4C7E-BD98-54888F38E286}"/>
              </a:ext>
            </a:extLst>
          </p:cNvPr>
          <p:cNvSpPr>
            <a:spLocks noGrp="1"/>
          </p:cNvSpPr>
          <p:nvPr>
            <p:ph idx="1"/>
          </p:nvPr>
        </p:nvSpPr>
        <p:spPr/>
        <p:txBody>
          <a:bodyPr rtlCol="0">
            <a:normAutofit/>
          </a:bodyPr>
          <a:lstStyle/>
          <a:p>
            <a:pPr marL="685800" indent="-685800" eaLnBrk="1" fontAlgn="auto" hangingPunct="1">
              <a:lnSpc>
                <a:spcPct val="120000"/>
              </a:lnSpc>
              <a:spcAft>
                <a:spcPts val="0"/>
              </a:spcAft>
              <a:buFont typeface="Wingdings" pitchFamily="2" charset="2"/>
              <a:buNone/>
              <a:defRPr/>
            </a:pPr>
            <a:r>
              <a:rPr lang="en-US" sz="2400" b="1" dirty="0"/>
              <a:t>1. </a:t>
            </a:r>
            <a:r>
              <a:rPr lang="en-US" sz="2400" b="1" dirty="0">
                <a:solidFill>
                  <a:schemeClr val="hlink"/>
                </a:solidFill>
              </a:rPr>
              <a:t>Design Strategy</a:t>
            </a:r>
            <a:r>
              <a:rPr lang="en-US" sz="2400" dirty="0">
                <a:solidFill>
                  <a:schemeClr val="hlink"/>
                </a:solidFill>
              </a:rPr>
              <a:t>: </a:t>
            </a:r>
            <a:r>
              <a:rPr lang="en-US" sz="2400" dirty="0"/>
              <a:t>This clarifies whether the system will be developed by the </a:t>
            </a:r>
            <a:r>
              <a:rPr lang="en-US" sz="2400" b="1" dirty="0"/>
              <a:t>company or outside </a:t>
            </a:r>
            <a:r>
              <a:rPr lang="en-US" sz="2400" dirty="0"/>
              <a:t>the company.</a:t>
            </a:r>
          </a:p>
          <a:p>
            <a:pPr marL="685800" indent="-685800" eaLnBrk="1" fontAlgn="auto" hangingPunct="1">
              <a:lnSpc>
                <a:spcPct val="120000"/>
              </a:lnSpc>
              <a:spcAft>
                <a:spcPts val="0"/>
              </a:spcAft>
              <a:buFont typeface="Wingdings" pitchFamily="2" charset="2"/>
              <a:buNone/>
              <a:defRPr/>
            </a:pPr>
            <a:r>
              <a:rPr lang="en-US" sz="2400" b="1" dirty="0"/>
              <a:t>2.</a:t>
            </a:r>
            <a:r>
              <a:rPr lang="en-US" sz="2400" b="1" dirty="0">
                <a:solidFill>
                  <a:schemeClr val="hlink"/>
                </a:solidFill>
              </a:rPr>
              <a:t> Architecture Design</a:t>
            </a:r>
            <a:r>
              <a:rPr lang="en-US" sz="2400" dirty="0">
                <a:solidFill>
                  <a:schemeClr val="hlink"/>
                </a:solidFill>
              </a:rPr>
              <a:t>: </a:t>
            </a:r>
            <a:r>
              <a:rPr lang="en-US" sz="2400" dirty="0"/>
              <a:t>This describes the hardware, software, and network infrastructure that will be used.</a:t>
            </a:r>
          </a:p>
          <a:p>
            <a:pPr marL="685800" indent="-685800" eaLnBrk="1" fontAlgn="auto" hangingPunct="1">
              <a:lnSpc>
                <a:spcPct val="120000"/>
              </a:lnSpc>
              <a:spcAft>
                <a:spcPts val="0"/>
              </a:spcAft>
              <a:buFont typeface="Wingdings" pitchFamily="2" charset="2"/>
              <a:buNone/>
              <a:defRPr/>
            </a:pPr>
            <a:r>
              <a:rPr lang="en-US" sz="2400" b="1" dirty="0"/>
              <a:t>3. </a:t>
            </a:r>
            <a:r>
              <a:rPr lang="en-US" sz="2400" b="1" dirty="0">
                <a:solidFill>
                  <a:schemeClr val="hlink"/>
                </a:solidFill>
              </a:rPr>
              <a:t>Database and File Specifications</a:t>
            </a:r>
            <a:r>
              <a:rPr lang="en-US" sz="2400" dirty="0"/>
              <a:t>: These documents define what and where the data will be stored.</a:t>
            </a:r>
          </a:p>
          <a:p>
            <a:pPr marL="685800" indent="-685800" eaLnBrk="1" fontAlgn="auto" hangingPunct="1">
              <a:lnSpc>
                <a:spcPct val="120000"/>
              </a:lnSpc>
              <a:spcAft>
                <a:spcPts val="0"/>
              </a:spcAft>
              <a:buFont typeface="Wingdings" pitchFamily="2" charset="2"/>
              <a:buNone/>
              <a:defRPr/>
            </a:pPr>
            <a:r>
              <a:rPr lang="en-US" sz="2400" b="1" dirty="0"/>
              <a:t>4. </a:t>
            </a:r>
            <a:r>
              <a:rPr lang="en-US" sz="2400" b="1" dirty="0">
                <a:solidFill>
                  <a:schemeClr val="hlink"/>
                </a:solidFill>
              </a:rPr>
              <a:t>Program Design</a:t>
            </a:r>
            <a:r>
              <a:rPr lang="en-US" sz="2400" dirty="0"/>
              <a:t>: Defines what programs need to be written and what they will do.</a:t>
            </a:r>
          </a:p>
          <a:p>
            <a:pPr eaLnBrk="1" fontAlgn="auto" hangingPunct="1">
              <a:spcAft>
                <a:spcPts val="0"/>
              </a:spcAft>
              <a:defRPr/>
            </a:pPr>
            <a:endParaRPr lang="en-US" sz="2400" dirty="0"/>
          </a:p>
        </p:txBody>
      </p:sp>
      <p:sp>
        <p:nvSpPr>
          <p:cNvPr id="4" name="Footer Placeholder 3">
            <a:extLst>
              <a:ext uri="{FF2B5EF4-FFF2-40B4-BE49-F238E27FC236}">
                <a16:creationId xmlns:a16="http://schemas.microsoft.com/office/drawing/2014/main" id="{070E02CB-5D48-42FB-AC1D-732E5C3C250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 Copyright 2011 John Wiley &amp; Sons, Inc.</a:t>
            </a:r>
          </a:p>
        </p:txBody>
      </p:sp>
      <p:sp>
        <p:nvSpPr>
          <p:cNvPr id="19461" name="Slide Number Placeholder 4">
            <a:extLst>
              <a:ext uri="{FF2B5EF4-FFF2-40B4-BE49-F238E27FC236}">
                <a16:creationId xmlns:a16="http://schemas.microsoft.com/office/drawing/2014/main" id="{F4415BB4-1778-4DE9-A494-1E818286CB8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1-</a:t>
            </a:r>
            <a:fld id="{856D64F2-CED6-4D34-90F2-3467D5DD7556}"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25007-EF11-494D-8F15-68909FDAA502}"/>
              </a:ext>
            </a:extLst>
          </p:cNvPr>
          <p:cNvSpPr>
            <a:spLocks noGrp="1"/>
          </p:cNvSpPr>
          <p:nvPr>
            <p:ph type="title"/>
          </p:nvPr>
        </p:nvSpPr>
        <p:spPr>
          <a:xfrm>
            <a:off x="0" y="274638"/>
            <a:ext cx="9144000" cy="1143000"/>
          </a:xfrm>
        </p:spPr>
        <p:txBody>
          <a:bodyPr/>
          <a:lstStyle/>
          <a:p>
            <a:r>
              <a:rPr lang="en-US" sz="3500" dirty="0"/>
              <a:t>Software Development Life Cycle</a:t>
            </a:r>
            <a:br>
              <a:rPr lang="en-US" sz="3500" dirty="0"/>
            </a:br>
            <a:r>
              <a:rPr lang="en-US" sz="3500" dirty="0"/>
              <a:t>(SDLC)</a:t>
            </a:r>
          </a:p>
        </p:txBody>
      </p:sp>
      <p:sp>
        <p:nvSpPr>
          <p:cNvPr id="3" name="Content Placeholder 2">
            <a:extLst>
              <a:ext uri="{FF2B5EF4-FFF2-40B4-BE49-F238E27FC236}">
                <a16:creationId xmlns:a16="http://schemas.microsoft.com/office/drawing/2014/main" id="{DBE704DC-65D7-4C1F-A171-F4520DB28EA1}"/>
              </a:ext>
            </a:extLst>
          </p:cNvPr>
          <p:cNvSpPr>
            <a:spLocks noGrp="1"/>
          </p:cNvSpPr>
          <p:nvPr>
            <p:ph idx="1"/>
          </p:nvPr>
        </p:nvSpPr>
        <p:spPr/>
        <p:txBody>
          <a:bodyPr/>
          <a:lstStyle/>
          <a:p>
            <a:pPr marL="0" indent="0">
              <a:buNone/>
            </a:pPr>
            <a:r>
              <a:rPr lang="en-US" altLang="en-US" sz="2500" dirty="0"/>
              <a:t>A structured step-by-step approach for developing information systems.</a:t>
            </a:r>
          </a:p>
          <a:p>
            <a:pPr marL="0" indent="0">
              <a:buNone/>
            </a:pPr>
            <a:endParaRPr lang="en-US" sz="2500" dirty="0"/>
          </a:p>
          <a:p>
            <a:pPr marL="0" indent="0">
              <a:buNone/>
            </a:pPr>
            <a:r>
              <a:rPr lang="en-US" sz="2500" dirty="0"/>
              <a:t>Process of formal, logical steps taken to develop a software product </a:t>
            </a:r>
          </a:p>
          <a:p>
            <a:pPr marL="0" indent="0">
              <a:buNone/>
            </a:pPr>
            <a:endParaRPr lang="en-US" sz="2500" dirty="0"/>
          </a:p>
          <a:p>
            <a:pPr marL="0" indent="0">
              <a:buNone/>
            </a:pPr>
            <a:endParaRPr lang="en-US" sz="2500" dirty="0"/>
          </a:p>
          <a:p>
            <a:pPr marL="0" indent="0">
              <a:buNone/>
            </a:pPr>
            <a:endParaRPr lang="en-US" sz="2500" dirty="0"/>
          </a:p>
        </p:txBody>
      </p:sp>
      <p:sp>
        <p:nvSpPr>
          <p:cNvPr id="4" name="Footer Placeholder 3">
            <a:extLst>
              <a:ext uri="{FF2B5EF4-FFF2-40B4-BE49-F238E27FC236}">
                <a16:creationId xmlns:a16="http://schemas.microsoft.com/office/drawing/2014/main" id="{02D4BE22-F973-4683-8865-445DF850C64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 Copyright 2011 John Wiley &amp; Sons, Inc.</a:t>
            </a:r>
          </a:p>
        </p:txBody>
      </p:sp>
      <p:sp>
        <p:nvSpPr>
          <p:cNvPr id="5" name="Slide Number Placeholder 4">
            <a:extLst>
              <a:ext uri="{FF2B5EF4-FFF2-40B4-BE49-F238E27FC236}">
                <a16:creationId xmlns:a16="http://schemas.microsoft.com/office/drawing/2014/main" id="{FC01A58E-14DB-4058-AC51-46E37E713C24}"/>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1-</a:t>
            </a:r>
            <a:fld id="{9AA27DF5-9656-4C6F-AE46-152623B73D85}"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303267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6A20-48E4-45E1-AF1C-AA10228FD9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749160-61D2-4BF1-81FF-3518B0144F5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B9E032C6-40D3-4C83-8311-5A1421FFD617}"/>
              </a:ext>
            </a:extLst>
          </p:cNvPr>
          <p:cNvSpPr>
            <a:spLocks noGrp="1"/>
          </p:cNvSpPr>
          <p:nvPr>
            <p:ph type="ftr" sz="quarter" idx="11"/>
          </p:nvPr>
        </p:nvSpPr>
        <p:spPr/>
        <p:txBody>
          <a:bodyPr/>
          <a:lstStyle/>
          <a:p>
            <a:pPr>
              <a:defRPr/>
            </a:pPr>
            <a:r>
              <a:rPr lang="en-US"/>
              <a:t>© Copyright 2011 John Wiley &amp; Sons, Inc.</a:t>
            </a:r>
          </a:p>
        </p:txBody>
      </p:sp>
      <p:sp>
        <p:nvSpPr>
          <p:cNvPr id="5" name="Slide Number Placeholder 4">
            <a:extLst>
              <a:ext uri="{FF2B5EF4-FFF2-40B4-BE49-F238E27FC236}">
                <a16:creationId xmlns:a16="http://schemas.microsoft.com/office/drawing/2014/main" id="{82674DB7-55C2-4DF5-9FBD-D948088D1C22}"/>
              </a:ext>
            </a:extLst>
          </p:cNvPr>
          <p:cNvSpPr>
            <a:spLocks noGrp="1"/>
          </p:cNvSpPr>
          <p:nvPr>
            <p:ph type="sldNum" sz="quarter" idx="12"/>
          </p:nvPr>
        </p:nvSpPr>
        <p:spPr/>
        <p:txBody>
          <a:bodyPr/>
          <a:lstStyle/>
          <a:p>
            <a:pPr>
              <a:defRPr/>
            </a:pPr>
            <a:r>
              <a:rPr lang="en-US" altLang="en-US"/>
              <a:t>1-</a:t>
            </a:r>
            <a:fld id="{9AA27DF5-9656-4C6F-AE46-152623B73D85}" type="slidenum">
              <a:rPr lang="en-US" altLang="en-US" smtClean="0"/>
              <a:pPr>
                <a:defRPr/>
              </a:pPr>
              <a:t>30</a:t>
            </a:fld>
            <a:endParaRPr lang="en-US" altLang="en-US"/>
          </a:p>
        </p:txBody>
      </p:sp>
      <p:pic>
        <p:nvPicPr>
          <p:cNvPr id="6" name="Picture 5">
            <a:extLst>
              <a:ext uri="{FF2B5EF4-FFF2-40B4-BE49-F238E27FC236}">
                <a16:creationId xmlns:a16="http://schemas.microsoft.com/office/drawing/2014/main" id="{DC030463-91F8-4BA7-9C85-E019BE326243}"/>
              </a:ext>
            </a:extLst>
          </p:cNvPr>
          <p:cNvPicPr>
            <a:picLocks noChangeAspect="1"/>
          </p:cNvPicPr>
          <p:nvPr/>
        </p:nvPicPr>
        <p:blipFill rotWithShape="1">
          <a:blip r:embed="rId2"/>
          <a:srcRect l="5000" t="2401" r="9223" b="9606"/>
          <a:stretch/>
        </p:blipFill>
        <p:spPr>
          <a:xfrm>
            <a:off x="71120" y="274638"/>
            <a:ext cx="8717280" cy="5486082"/>
          </a:xfrm>
          <a:prstGeom prst="rect">
            <a:avLst/>
          </a:prstGeom>
        </p:spPr>
      </p:pic>
    </p:spTree>
    <p:extLst>
      <p:ext uri="{BB962C8B-B14F-4D97-AF65-F5344CB8AC3E}">
        <p14:creationId xmlns:p14="http://schemas.microsoft.com/office/powerpoint/2010/main" val="3633546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3E72-58E1-47BB-8513-E762835D192E}"/>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CC87799C-CF1D-40C3-B5AF-8B8775705BBB}"/>
              </a:ext>
            </a:extLst>
          </p:cNvPr>
          <p:cNvSpPr>
            <a:spLocks noGrp="1"/>
          </p:cNvSpPr>
          <p:nvPr>
            <p:ph type="ftr" sz="quarter" idx="11"/>
          </p:nvPr>
        </p:nvSpPr>
        <p:spPr/>
        <p:txBody>
          <a:bodyPr/>
          <a:lstStyle/>
          <a:p>
            <a:pPr>
              <a:defRPr/>
            </a:pPr>
            <a:r>
              <a:rPr lang="en-US"/>
              <a:t>© Copyright 2011 John Wiley &amp; Sons, Inc.</a:t>
            </a:r>
          </a:p>
        </p:txBody>
      </p:sp>
      <p:sp>
        <p:nvSpPr>
          <p:cNvPr id="5" name="Slide Number Placeholder 4">
            <a:extLst>
              <a:ext uri="{FF2B5EF4-FFF2-40B4-BE49-F238E27FC236}">
                <a16:creationId xmlns:a16="http://schemas.microsoft.com/office/drawing/2014/main" id="{99C33FD9-08AA-4EE7-9609-F471AA7CF8EE}"/>
              </a:ext>
            </a:extLst>
          </p:cNvPr>
          <p:cNvSpPr>
            <a:spLocks noGrp="1"/>
          </p:cNvSpPr>
          <p:nvPr>
            <p:ph type="sldNum" sz="quarter" idx="12"/>
          </p:nvPr>
        </p:nvSpPr>
        <p:spPr/>
        <p:txBody>
          <a:bodyPr/>
          <a:lstStyle/>
          <a:p>
            <a:pPr>
              <a:defRPr/>
            </a:pPr>
            <a:r>
              <a:rPr lang="en-US" altLang="en-US"/>
              <a:t>1-</a:t>
            </a:r>
            <a:fld id="{9AA27DF5-9656-4C6F-AE46-152623B73D85}" type="slidenum">
              <a:rPr lang="en-US" altLang="en-US" smtClean="0"/>
              <a:pPr>
                <a:defRPr/>
              </a:pPr>
              <a:t>31</a:t>
            </a:fld>
            <a:endParaRPr lang="en-US" altLang="en-US"/>
          </a:p>
        </p:txBody>
      </p:sp>
      <p:pic>
        <p:nvPicPr>
          <p:cNvPr id="6" name="Picture 5">
            <a:extLst>
              <a:ext uri="{FF2B5EF4-FFF2-40B4-BE49-F238E27FC236}">
                <a16:creationId xmlns:a16="http://schemas.microsoft.com/office/drawing/2014/main" id="{27B3AF63-8575-4261-BA5D-3530018B14EA}"/>
              </a:ext>
            </a:extLst>
          </p:cNvPr>
          <p:cNvPicPr>
            <a:picLocks noChangeAspect="1"/>
          </p:cNvPicPr>
          <p:nvPr/>
        </p:nvPicPr>
        <p:blipFill rotWithShape="1">
          <a:blip r:embed="rId2"/>
          <a:srcRect l="25000" t="5655" r="19666" b="14444"/>
          <a:stretch/>
        </p:blipFill>
        <p:spPr>
          <a:xfrm>
            <a:off x="71120" y="136525"/>
            <a:ext cx="5902960" cy="4109720"/>
          </a:xfrm>
          <a:prstGeom prst="rect">
            <a:avLst/>
          </a:prstGeom>
        </p:spPr>
      </p:pic>
      <p:pic>
        <p:nvPicPr>
          <p:cNvPr id="7" name="Content Placeholder 6">
            <a:extLst>
              <a:ext uri="{FF2B5EF4-FFF2-40B4-BE49-F238E27FC236}">
                <a16:creationId xmlns:a16="http://schemas.microsoft.com/office/drawing/2014/main" id="{4DDF1BAD-AD96-41B4-BB20-11BA6253BF5F}"/>
              </a:ext>
            </a:extLst>
          </p:cNvPr>
          <p:cNvPicPr>
            <a:picLocks noGrp="1" noChangeAspect="1"/>
          </p:cNvPicPr>
          <p:nvPr>
            <p:ph idx="1"/>
          </p:nvPr>
        </p:nvPicPr>
        <p:blipFill rotWithShape="1">
          <a:blip r:embed="rId3"/>
          <a:srcRect l="8888" t="7828" r="12222" b="11382"/>
          <a:stretch/>
        </p:blipFill>
        <p:spPr>
          <a:xfrm>
            <a:off x="2711377" y="3311551"/>
            <a:ext cx="3308423" cy="3227361"/>
          </a:xfrm>
          <a:prstGeom prst="rect">
            <a:avLst/>
          </a:prstGeom>
        </p:spPr>
      </p:pic>
      <p:pic>
        <p:nvPicPr>
          <p:cNvPr id="17410" name="Picture 2" descr="Image result for flowchart of a software">
            <a:extLst>
              <a:ext uri="{FF2B5EF4-FFF2-40B4-BE49-F238E27FC236}">
                <a16:creationId xmlns:a16="http://schemas.microsoft.com/office/drawing/2014/main" id="{68BE3071-CF16-48CB-85FD-4CC9FBD34F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1006" y="136525"/>
            <a:ext cx="33909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018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E94BC-FC96-4E67-95F4-392BA74A61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D81B0A-91BC-4B39-81F4-47AA87BFEF26}"/>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C3553D7-B30D-46B3-8E25-FEE23ABC95F9}"/>
              </a:ext>
            </a:extLst>
          </p:cNvPr>
          <p:cNvSpPr>
            <a:spLocks noGrp="1"/>
          </p:cNvSpPr>
          <p:nvPr>
            <p:ph type="ftr" sz="quarter" idx="11"/>
          </p:nvPr>
        </p:nvSpPr>
        <p:spPr/>
        <p:txBody>
          <a:bodyPr/>
          <a:lstStyle/>
          <a:p>
            <a:pPr>
              <a:defRPr/>
            </a:pPr>
            <a:r>
              <a:rPr lang="en-US"/>
              <a:t>© Copyright 2011 John Wiley &amp; Sons, Inc.</a:t>
            </a:r>
          </a:p>
        </p:txBody>
      </p:sp>
      <p:sp>
        <p:nvSpPr>
          <p:cNvPr id="5" name="Slide Number Placeholder 4">
            <a:extLst>
              <a:ext uri="{FF2B5EF4-FFF2-40B4-BE49-F238E27FC236}">
                <a16:creationId xmlns:a16="http://schemas.microsoft.com/office/drawing/2014/main" id="{D0D13649-9201-4B9D-8F00-00477103303B}"/>
              </a:ext>
            </a:extLst>
          </p:cNvPr>
          <p:cNvSpPr>
            <a:spLocks noGrp="1"/>
          </p:cNvSpPr>
          <p:nvPr>
            <p:ph type="sldNum" sz="quarter" idx="12"/>
          </p:nvPr>
        </p:nvSpPr>
        <p:spPr/>
        <p:txBody>
          <a:bodyPr/>
          <a:lstStyle/>
          <a:p>
            <a:pPr>
              <a:defRPr/>
            </a:pPr>
            <a:r>
              <a:rPr lang="en-US" altLang="en-US"/>
              <a:t>1-</a:t>
            </a:r>
            <a:fld id="{9AA27DF5-9656-4C6F-AE46-152623B73D85}" type="slidenum">
              <a:rPr lang="en-US" altLang="en-US" smtClean="0"/>
              <a:pPr>
                <a:defRPr/>
              </a:pPr>
              <a:t>32</a:t>
            </a:fld>
            <a:endParaRPr lang="en-US" altLang="en-US"/>
          </a:p>
        </p:txBody>
      </p:sp>
      <p:pic>
        <p:nvPicPr>
          <p:cNvPr id="6" name="Picture 5">
            <a:extLst>
              <a:ext uri="{FF2B5EF4-FFF2-40B4-BE49-F238E27FC236}">
                <a16:creationId xmlns:a16="http://schemas.microsoft.com/office/drawing/2014/main" id="{5BBBEE99-C5EF-4E7C-BBAE-637D6037A758}"/>
              </a:ext>
            </a:extLst>
          </p:cNvPr>
          <p:cNvPicPr>
            <a:picLocks noChangeAspect="1"/>
          </p:cNvPicPr>
          <p:nvPr/>
        </p:nvPicPr>
        <p:blipFill rotWithShape="1">
          <a:blip r:embed="rId2"/>
          <a:srcRect l="2889" t="5851" r="15445" b="9013"/>
          <a:stretch/>
        </p:blipFill>
        <p:spPr>
          <a:xfrm>
            <a:off x="81280" y="0"/>
            <a:ext cx="9062720" cy="6583362"/>
          </a:xfrm>
          <a:prstGeom prst="rect">
            <a:avLst/>
          </a:prstGeom>
        </p:spPr>
      </p:pic>
    </p:spTree>
    <p:extLst>
      <p:ext uri="{BB962C8B-B14F-4D97-AF65-F5344CB8AC3E}">
        <p14:creationId xmlns:p14="http://schemas.microsoft.com/office/powerpoint/2010/main" val="1552244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01ABD779-42DF-4E6C-BDCE-C9D922286CED}"/>
              </a:ext>
            </a:extLst>
          </p:cNvPr>
          <p:cNvSpPr>
            <a:spLocks noGrp="1" noChangeArrowheads="1"/>
          </p:cNvSpPr>
          <p:nvPr>
            <p:ph type="title"/>
          </p:nvPr>
        </p:nvSpPr>
        <p:spPr>
          <a:xfrm>
            <a:off x="628650" y="-81915"/>
            <a:ext cx="7886700" cy="1325563"/>
          </a:xfrm>
        </p:spPr>
        <p:txBody>
          <a:bodyPr>
            <a:normAutofit/>
          </a:bodyPr>
          <a:lstStyle/>
          <a:p>
            <a:pPr>
              <a:lnSpc>
                <a:spcPct val="90000"/>
              </a:lnSpc>
            </a:pPr>
            <a:r>
              <a:rPr lang="en-US" altLang="en-US" dirty="0"/>
              <a:t>Phase 4: Implementation/Development</a:t>
            </a:r>
          </a:p>
        </p:txBody>
      </p:sp>
      <p:sp>
        <p:nvSpPr>
          <p:cNvPr id="39939" name="Rectangle 3">
            <a:extLst>
              <a:ext uri="{FF2B5EF4-FFF2-40B4-BE49-F238E27FC236}">
                <a16:creationId xmlns:a16="http://schemas.microsoft.com/office/drawing/2014/main" id="{610A30D1-9087-4E89-A655-4AE7671A6247}"/>
              </a:ext>
            </a:extLst>
          </p:cNvPr>
          <p:cNvSpPr>
            <a:spLocks noGrp="1" noChangeArrowheads="1"/>
          </p:cNvSpPr>
          <p:nvPr>
            <p:ph type="body" idx="1"/>
          </p:nvPr>
        </p:nvSpPr>
        <p:spPr>
          <a:xfrm>
            <a:off x="111760" y="1561465"/>
            <a:ext cx="3365245" cy="4351338"/>
          </a:xfrm>
        </p:spPr>
        <p:txBody>
          <a:bodyPr>
            <a:noAutofit/>
          </a:bodyPr>
          <a:lstStyle/>
          <a:p>
            <a:pPr marL="457200" indent="-457200" defTabSz="809625"/>
            <a:r>
              <a:rPr lang="en-US" altLang="en-US" sz="2400" b="1" i="1" dirty="0"/>
              <a:t>Development phase -</a:t>
            </a:r>
            <a:r>
              <a:rPr lang="en-US" altLang="en-US" sz="2400" dirty="0"/>
              <a:t> take all of your detailed design documents from the design phase and transform them into an actual system </a:t>
            </a:r>
          </a:p>
          <a:p>
            <a:pPr marL="0" indent="0" defTabSz="809625">
              <a:buNone/>
            </a:pPr>
            <a:endParaRPr lang="en-US" altLang="en-US" sz="2400" dirty="0"/>
          </a:p>
          <a:p>
            <a:pPr marL="347663" lvl="1" indent="0" defTabSz="809625">
              <a:buNone/>
            </a:pPr>
            <a:r>
              <a:rPr lang="en-US" altLang="en-US" sz="2400" dirty="0"/>
              <a:t>Build the interface, database and programs (Coding)</a:t>
            </a:r>
          </a:p>
          <a:p>
            <a:pPr marL="1063625" lvl="2" indent="-381000" defTabSz="809625"/>
            <a:r>
              <a:rPr lang="en-US" altLang="en-US" dirty="0"/>
              <a:t>performed by IT specialists</a:t>
            </a:r>
          </a:p>
        </p:txBody>
      </p:sp>
      <p:pic>
        <p:nvPicPr>
          <p:cNvPr id="4" name="Picture 3">
            <a:extLst>
              <a:ext uri="{FF2B5EF4-FFF2-40B4-BE49-F238E27FC236}">
                <a16:creationId xmlns:a16="http://schemas.microsoft.com/office/drawing/2014/main" id="{B91E583B-2DDD-4168-BAEC-894C4A1FE473}"/>
              </a:ext>
            </a:extLst>
          </p:cNvPr>
          <p:cNvPicPr>
            <a:picLocks noChangeAspect="1"/>
          </p:cNvPicPr>
          <p:nvPr/>
        </p:nvPicPr>
        <p:blipFill rotWithShape="1">
          <a:blip r:embed="rId3"/>
          <a:srcRect l="2542" t="10701" r="19424" b="30905"/>
          <a:stretch/>
        </p:blipFill>
        <p:spPr>
          <a:xfrm>
            <a:off x="3342640" y="1904281"/>
            <a:ext cx="5811520" cy="2494999"/>
          </a:xfrm>
          <a:prstGeom prst="rect">
            <a:avLst/>
          </a:prstGeom>
        </p:spPr>
      </p:pic>
      <p:pic>
        <p:nvPicPr>
          <p:cNvPr id="27650" name="Picture 2" descr="Image result for C# coding of a software">
            <a:extLst>
              <a:ext uri="{FF2B5EF4-FFF2-40B4-BE49-F238E27FC236}">
                <a16:creationId xmlns:a16="http://schemas.microsoft.com/office/drawing/2014/main" id="{043ABFAF-7F12-4EAE-A816-67342C2C8F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9169" y="4212591"/>
            <a:ext cx="4113805" cy="2645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658637"/>
      </p:ext>
    </p:extLst>
  </p:cSld>
  <p:clrMapOvr>
    <a:masterClrMapping/>
  </p:clrMapOvr>
  <p:transition>
    <p:cover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D41460B0-CDB1-4945-BE15-BFBD96FB59F1}"/>
              </a:ext>
            </a:extLst>
          </p:cNvPr>
          <p:cNvSpPr>
            <a:spLocks noGrp="1" noChangeArrowheads="1"/>
          </p:cNvSpPr>
          <p:nvPr>
            <p:ph type="title"/>
          </p:nvPr>
        </p:nvSpPr>
        <p:spPr/>
        <p:txBody>
          <a:bodyPr/>
          <a:lstStyle/>
          <a:p>
            <a:r>
              <a:rPr lang="en-US" altLang="en-US"/>
              <a:t>Phase 5: Testing</a:t>
            </a:r>
          </a:p>
        </p:txBody>
      </p:sp>
      <p:sp>
        <p:nvSpPr>
          <p:cNvPr id="40963" name="Rectangle 3">
            <a:extLst>
              <a:ext uri="{FF2B5EF4-FFF2-40B4-BE49-F238E27FC236}">
                <a16:creationId xmlns:a16="http://schemas.microsoft.com/office/drawing/2014/main" id="{43276D86-E6F2-41C8-8691-74C7AB66229B}"/>
              </a:ext>
            </a:extLst>
          </p:cNvPr>
          <p:cNvSpPr>
            <a:spLocks noGrp="1" noChangeArrowheads="1"/>
          </p:cNvSpPr>
          <p:nvPr>
            <p:ph type="body" idx="1"/>
          </p:nvPr>
        </p:nvSpPr>
        <p:spPr>
          <a:xfrm>
            <a:off x="457200" y="1437640"/>
            <a:ext cx="8229600" cy="4524375"/>
          </a:xfrm>
        </p:spPr>
        <p:txBody>
          <a:bodyPr/>
          <a:lstStyle/>
          <a:p>
            <a:pPr marL="457200" indent="-457200" defTabSz="809625"/>
            <a:r>
              <a:rPr lang="en-US" altLang="en-US" sz="2400" b="1" i="1" dirty="0"/>
              <a:t>Testing phase</a:t>
            </a:r>
            <a:r>
              <a:rPr lang="en-US" altLang="en-US" sz="2400" dirty="0"/>
              <a:t> - verifies that the system works and meets all of the business requirements defined in the analysis phase </a:t>
            </a:r>
          </a:p>
          <a:p>
            <a:pPr marL="457200" indent="-457200" defTabSz="809625"/>
            <a:endParaRPr lang="en-US" altLang="en-US" sz="2400" dirty="0"/>
          </a:p>
          <a:p>
            <a:pPr marL="457200" indent="-457200" defTabSz="809625"/>
            <a:r>
              <a:rPr lang="en-US" altLang="en-US" sz="2400" dirty="0"/>
              <a:t>Two primary testing activities:</a:t>
            </a:r>
          </a:p>
          <a:p>
            <a:pPr marL="766763" lvl="1" indent="-419100" defTabSz="809625">
              <a:buFont typeface="Wingdings" panose="05000000000000000000" pitchFamily="2" charset="2"/>
              <a:buAutoNum type="arabicPeriod"/>
            </a:pPr>
            <a:r>
              <a:rPr lang="en-US" altLang="en-US" sz="2400" dirty="0"/>
              <a:t>Create Test Cases and write the test conditions</a:t>
            </a:r>
          </a:p>
          <a:p>
            <a:pPr marL="682625" lvl="2" indent="0" defTabSz="809625">
              <a:buNone/>
            </a:pPr>
            <a:r>
              <a:rPr lang="en-US" altLang="en-US" b="1" i="1" dirty="0"/>
              <a:t>Test conditions</a:t>
            </a:r>
            <a:r>
              <a:rPr lang="en-US" altLang="en-US" dirty="0"/>
              <a:t> - the detailed steps the system must perform along with the expected results of each step </a:t>
            </a:r>
          </a:p>
          <a:p>
            <a:pPr marL="682625" lvl="2" indent="0" defTabSz="809625">
              <a:buNone/>
            </a:pPr>
            <a:endParaRPr lang="en-US" altLang="en-US" dirty="0"/>
          </a:p>
          <a:p>
            <a:pPr marL="803275" lvl="2" indent="-519113" defTabSz="809625">
              <a:buFont typeface="+mj-lt"/>
              <a:buAutoNum type="arabicPeriod" startAt="2"/>
            </a:pPr>
            <a:r>
              <a:rPr lang="en-US" altLang="en-US" dirty="0"/>
              <a:t>Perform the testing of the system</a:t>
            </a:r>
          </a:p>
          <a:p>
            <a:pPr marL="1063625" lvl="2" indent="-381000" defTabSz="809625"/>
            <a:endParaRPr lang="en-US" altLang="en-US" dirty="0"/>
          </a:p>
        </p:txBody>
      </p:sp>
      <p:pic>
        <p:nvPicPr>
          <p:cNvPr id="4" name="Picture 3">
            <a:extLst>
              <a:ext uri="{FF2B5EF4-FFF2-40B4-BE49-F238E27FC236}">
                <a16:creationId xmlns:a16="http://schemas.microsoft.com/office/drawing/2014/main" id="{8DB4301E-E169-46B6-BF2C-9BE390DF38F1}"/>
              </a:ext>
            </a:extLst>
          </p:cNvPr>
          <p:cNvPicPr>
            <a:picLocks noChangeAspect="1"/>
          </p:cNvPicPr>
          <p:nvPr/>
        </p:nvPicPr>
        <p:blipFill rotWithShape="1">
          <a:blip r:embed="rId3"/>
          <a:srcRect t="7234" r="10000" b="31729"/>
          <a:stretch/>
        </p:blipFill>
        <p:spPr>
          <a:xfrm>
            <a:off x="3200400" y="5108575"/>
            <a:ext cx="5801360" cy="1930400"/>
          </a:xfrm>
          <a:prstGeom prst="rect">
            <a:avLst/>
          </a:prstGeom>
        </p:spPr>
      </p:pic>
    </p:spTree>
    <p:extLst>
      <p:ext uri="{BB962C8B-B14F-4D97-AF65-F5344CB8AC3E}">
        <p14:creationId xmlns:p14="http://schemas.microsoft.com/office/powerpoint/2010/main" val="2476659740"/>
      </p:ext>
    </p:extLst>
  </p:cSld>
  <p:clrMapOvr>
    <a:masterClrMapping/>
  </p:clrMapOvr>
  <p:transition>
    <p:cover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539542F-4847-45B3-939A-C0A1A69B711F}"/>
              </a:ext>
            </a:extLst>
          </p:cNvPr>
          <p:cNvSpPr>
            <a:spLocks noGrp="1" noChangeArrowheads="1"/>
          </p:cNvSpPr>
          <p:nvPr>
            <p:ph type="title"/>
          </p:nvPr>
        </p:nvSpPr>
        <p:spPr/>
        <p:txBody>
          <a:bodyPr/>
          <a:lstStyle/>
          <a:p>
            <a:r>
              <a:rPr lang="en-US" altLang="en-US"/>
              <a:t>Phase 5: Testing</a:t>
            </a:r>
          </a:p>
        </p:txBody>
      </p:sp>
      <p:sp>
        <p:nvSpPr>
          <p:cNvPr id="41987" name="Rectangle 3">
            <a:extLst>
              <a:ext uri="{FF2B5EF4-FFF2-40B4-BE49-F238E27FC236}">
                <a16:creationId xmlns:a16="http://schemas.microsoft.com/office/drawing/2014/main" id="{C0B1F8A4-B88D-44E2-9930-576631DE94E6}"/>
              </a:ext>
            </a:extLst>
          </p:cNvPr>
          <p:cNvSpPr>
            <a:spLocks noGrp="1" noChangeArrowheads="1"/>
          </p:cNvSpPr>
          <p:nvPr>
            <p:ph type="body" idx="1"/>
          </p:nvPr>
        </p:nvSpPr>
        <p:spPr>
          <a:xfrm>
            <a:off x="457200" y="1600200"/>
            <a:ext cx="8229600" cy="4524375"/>
          </a:xfrm>
        </p:spPr>
        <p:txBody>
          <a:bodyPr/>
          <a:lstStyle/>
          <a:p>
            <a:pPr marL="766763" lvl="1" indent="-419100" defTabSz="809625">
              <a:buFont typeface="Wingdings" panose="05000000000000000000" pitchFamily="2" charset="2"/>
              <a:buAutoNum type="arabicPeriod" startAt="2"/>
            </a:pPr>
            <a:r>
              <a:rPr lang="en-US" altLang="en-US" dirty="0"/>
              <a:t>Perform the testing of the system</a:t>
            </a:r>
          </a:p>
          <a:p>
            <a:pPr marL="1063625" lvl="2" indent="-381000" defTabSz="809625"/>
            <a:r>
              <a:rPr lang="en-US" altLang="en-US" b="1" i="1" dirty="0"/>
              <a:t>Unit testing</a:t>
            </a:r>
            <a:r>
              <a:rPr lang="en-US" altLang="en-US" dirty="0"/>
              <a:t> – tests individual units of code</a:t>
            </a:r>
            <a:endParaRPr lang="en-US" altLang="en-US" b="1" i="1" dirty="0"/>
          </a:p>
          <a:p>
            <a:pPr marL="1063625" lvl="2" indent="-381000" defTabSz="809625"/>
            <a:r>
              <a:rPr lang="en-US" altLang="en-US" b="1" i="1" dirty="0"/>
              <a:t>Integration testing</a:t>
            </a:r>
            <a:r>
              <a:rPr lang="en-US" altLang="en-US" dirty="0"/>
              <a:t> – verifies that separate systems work together</a:t>
            </a:r>
            <a:endParaRPr lang="en-US" altLang="en-US" b="1" i="1" dirty="0"/>
          </a:p>
          <a:p>
            <a:pPr marL="1063625" lvl="2" indent="-381000" defTabSz="809625"/>
            <a:r>
              <a:rPr lang="en-US" altLang="en-US" b="1" i="1" dirty="0"/>
              <a:t>System testing</a:t>
            </a:r>
            <a:r>
              <a:rPr lang="en-US" altLang="en-US" dirty="0"/>
              <a:t> – verifies that the units of code function correctly when integrated</a:t>
            </a:r>
            <a:endParaRPr lang="en-US" altLang="en-US" b="1" i="1" dirty="0"/>
          </a:p>
          <a:p>
            <a:pPr marL="1063625" lvl="2" indent="-381000" defTabSz="809625"/>
            <a:r>
              <a:rPr lang="en-US" altLang="en-US" b="1" i="1" dirty="0"/>
              <a:t>User acceptance testing (UAT) </a:t>
            </a:r>
            <a:r>
              <a:rPr lang="en-US" altLang="en-US" dirty="0"/>
              <a:t>– determines if the system satisfies the business requirements </a:t>
            </a:r>
          </a:p>
        </p:txBody>
      </p:sp>
    </p:spTree>
    <p:extLst>
      <p:ext uri="{BB962C8B-B14F-4D97-AF65-F5344CB8AC3E}">
        <p14:creationId xmlns:p14="http://schemas.microsoft.com/office/powerpoint/2010/main" val="1882886705"/>
      </p:ext>
    </p:extLst>
  </p:cSld>
  <p:clrMapOvr>
    <a:masterClrMapping/>
  </p:clrMapOvr>
  <p:transition>
    <p:cover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137AEA34-D5FD-43A3-8E7E-DAAED6E4C286}"/>
              </a:ext>
            </a:extLst>
          </p:cNvPr>
          <p:cNvSpPr>
            <a:spLocks noGrp="1" noChangeArrowheads="1"/>
          </p:cNvSpPr>
          <p:nvPr>
            <p:ph type="title"/>
          </p:nvPr>
        </p:nvSpPr>
        <p:spPr/>
        <p:txBody>
          <a:bodyPr/>
          <a:lstStyle/>
          <a:p>
            <a:r>
              <a:rPr lang="en-US" altLang="en-US" dirty="0"/>
              <a:t>Phase 6: Deployment</a:t>
            </a:r>
          </a:p>
        </p:txBody>
      </p:sp>
      <p:sp>
        <p:nvSpPr>
          <p:cNvPr id="43011" name="Rectangle 3">
            <a:extLst>
              <a:ext uri="{FF2B5EF4-FFF2-40B4-BE49-F238E27FC236}">
                <a16:creationId xmlns:a16="http://schemas.microsoft.com/office/drawing/2014/main" id="{4E750378-32AD-4148-8596-DD6F5893099D}"/>
              </a:ext>
            </a:extLst>
          </p:cNvPr>
          <p:cNvSpPr>
            <a:spLocks noGrp="1" noChangeArrowheads="1"/>
          </p:cNvSpPr>
          <p:nvPr>
            <p:ph type="body" idx="1"/>
          </p:nvPr>
        </p:nvSpPr>
        <p:spPr>
          <a:xfrm>
            <a:off x="457200" y="1600200"/>
            <a:ext cx="8229600" cy="4524375"/>
          </a:xfrm>
        </p:spPr>
        <p:txBody>
          <a:bodyPr/>
          <a:lstStyle/>
          <a:p>
            <a:pPr marL="457200" indent="-457200" defTabSz="809625"/>
            <a:r>
              <a:rPr lang="en-US" altLang="en-US" sz="2400" b="1" i="1" dirty="0"/>
              <a:t>D</a:t>
            </a:r>
            <a:r>
              <a:rPr lang="en-US" altLang="en-US" sz="2400" dirty="0"/>
              <a:t>istribute the system to all of the knowledge workers and they begin using the system to perform their everyday jobs </a:t>
            </a:r>
          </a:p>
          <a:p>
            <a:pPr marL="457200" indent="-457200" defTabSz="809625"/>
            <a:endParaRPr lang="en-US" altLang="en-US" sz="2400" dirty="0"/>
          </a:p>
          <a:p>
            <a:pPr marL="457200" indent="-457200" defTabSz="809625"/>
            <a:r>
              <a:rPr lang="en-US" altLang="en-US" sz="2400" dirty="0"/>
              <a:t>Two primary implementation activities</a:t>
            </a:r>
          </a:p>
          <a:p>
            <a:pPr marL="766763" lvl="1" indent="-419100" defTabSz="809625">
              <a:buFont typeface="Wingdings" panose="05000000000000000000" pitchFamily="2" charset="2"/>
              <a:buAutoNum type="arabicPeriod"/>
            </a:pPr>
            <a:r>
              <a:rPr lang="en-US" altLang="en-US" sz="2400" dirty="0"/>
              <a:t>Write detailed user documentation</a:t>
            </a:r>
          </a:p>
          <a:p>
            <a:pPr marL="1063625" lvl="2" indent="-381000" defTabSz="809625"/>
            <a:r>
              <a:rPr lang="en-US" altLang="en-US" b="1" i="1" dirty="0"/>
              <a:t>User documentation</a:t>
            </a:r>
            <a:r>
              <a:rPr lang="en-US" altLang="en-US" dirty="0"/>
              <a:t> - highlights how to use the system </a:t>
            </a:r>
          </a:p>
          <a:p>
            <a:pPr marL="766763" lvl="1" indent="-419100" defTabSz="809625">
              <a:buFont typeface="Wingdings" panose="05000000000000000000" pitchFamily="2" charset="2"/>
              <a:buAutoNum type="arabicPeriod" startAt="2"/>
            </a:pPr>
            <a:r>
              <a:rPr lang="en-US" altLang="en-US" sz="2400" dirty="0"/>
              <a:t>Provide training for the system users</a:t>
            </a:r>
          </a:p>
          <a:p>
            <a:pPr marL="1063625" lvl="2" indent="-381000" defTabSz="809625"/>
            <a:r>
              <a:rPr lang="en-US" altLang="en-US" b="1" i="1" dirty="0"/>
              <a:t>Online training</a:t>
            </a:r>
            <a:r>
              <a:rPr lang="en-US" altLang="en-US" dirty="0"/>
              <a:t> - runs over the Internet or off a CD-ROM </a:t>
            </a:r>
            <a:endParaRPr lang="en-US" altLang="en-US" b="1" i="1" dirty="0"/>
          </a:p>
          <a:p>
            <a:pPr marL="1063625" lvl="2" indent="-381000" defTabSz="809625"/>
            <a:r>
              <a:rPr lang="en-US" altLang="en-US" b="1" i="1" dirty="0"/>
              <a:t>Workshop training - </a:t>
            </a:r>
            <a:r>
              <a:rPr lang="en-US" altLang="en-US" dirty="0"/>
              <a:t>is held in a classroom environment and lead by an instructor </a:t>
            </a:r>
          </a:p>
          <a:p>
            <a:pPr marL="682625" lvl="2" indent="0" defTabSz="809625">
              <a:buNone/>
            </a:pPr>
            <a:endParaRPr lang="en-US" altLang="en-US" dirty="0"/>
          </a:p>
        </p:txBody>
      </p:sp>
    </p:spTree>
    <p:extLst>
      <p:ext uri="{BB962C8B-B14F-4D97-AF65-F5344CB8AC3E}">
        <p14:creationId xmlns:p14="http://schemas.microsoft.com/office/powerpoint/2010/main" val="346351736"/>
      </p:ext>
    </p:extLst>
  </p:cSld>
  <p:clrMapOvr>
    <a:masterClrMapping/>
  </p:clrMapOvr>
  <p:transition>
    <p:cover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839200" cy="1143000"/>
          </a:xfrm>
        </p:spPr>
        <p:txBody>
          <a:bodyPr>
            <a:noAutofit/>
          </a:bodyPr>
          <a:lstStyle/>
          <a:p>
            <a:pPr algn="ctr"/>
            <a:r>
              <a:rPr lang="en-US" sz="2800" dirty="0"/>
              <a:t>Phase 7-maintenance</a:t>
            </a:r>
          </a:p>
        </p:txBody>
      </p:sp>
      <p:sp>
        <p:nvSpPr>
          <p:cNvPr id="3" name="Content Placeholder 2"/>
          <p:cNvSpPr>
            <a:spLocks noGrp="1"/>
          </p:cNvSpPr>
          <p:nvPr>
            <p:ph idx="1"/>
          </p:nvPr>
        </p:nvSpPr>
        <p:spPr>
          <a:xfrm>
            <a:off x="685800" y="1447800"/>
            <a:ext cx="8153400" cy="3673378"/>
          </a:xfrm>
        </p:spPr>
        <p:txBody>
          <a:bodyPr wrap="square">
            <a:spAutoFit/>
          </a:bodyPr>
          <a:lstStyle/>
          <a:p>
            <a:r>
              <a:rPr lang="en-US" dirty="0">
                <a:solidFill>
                  <a:schemeClr val="tx1"/>
                </a:solidFill>
              </a:rPr>
              <a:t>Systems need to be reviewed or evaluated periodically to ensure that they meet user’s needs.</a:t>
            </a:r>
          </a:p>
          <a:p>
            <a:endParaRPr lang="en-US" dirty="0">
              <a:solidFill>
                <a:schemeClr val="tx1"/>
              </a:solidFill>
            </a:endParaRPr>
          </a:p>
          <a:p>
            <a:r>
              <a:rPr lang="en-US" dirty="0">
                <a:solidFill>
                  <a:schemeClr val="tx1"/>
                </a:solidFill>
              </a:rPr>
              <a:t>A critical evaluation may become the starting point for a new whole cycle of IS development.</a:t>
            </a:r>
          </a:p>
          <a:p>
            <a:endParaRPr lang="en-US" dirty="0">
              <a:solidFill>
                <a:schemeClr val="tx1"/>
              </a:solidFill>
            </a:endParaRPr>
          </a:p>
          <a:p>
            <a:r>
              <a:rPr lang="en-US" dirty="0">
                <a:solidFill>
                  <a:schemeClr val="tx1"/>
                </a:solidFill>
              </a:rPr>
              <a:t>More often, evaluation will result in some proposed changes and amendments to a system: an activity know as maintenance</a:t>
            </a: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9A1556-5DE8-4188-88AC-F84DD9F41CDD}" type="slidenum">
              <a:rPr kumimoji="0" lang="en-US" sz="1000" b="0" i="0" u="none" strike="noStrike" kern="1200" cap="none" spc="0" normalizeH="0" baseline="0" noProof="0" smtClean="0">
                <a:ln>
                  <a:noFill/>
                </a:ln>
                <a:solidFill>
                  <a:srgbClr val="04617B">
                    <a:shade val="90000"/>
                  </a:srgb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000" b="0" i="0" u="none" strike="noStrike" kern="1200" cap="none" spc="0" normalizeH="0" baseline="0" noProof="0" dirty="0">
              <a:ln>
                <a:noFill/>
              </a:ln>
              <a:solidFill>
                <a:srgbClr val="04617B">
                  <a:shade val="90000"/>
                </a:srgbClr>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953096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35956-FA19-4DE6-B516-95B46ED17BA3}"/>
              </a:ext>
            </a:extLst>
          </p:cNvPr>
          <p:cNvSpPr>
            <a:spLocks noGrp="1"/>
          </p:cNvSpPr>
          <p:nvPr>
            <p:ph type="title"/>
          </p:nvPr>
        </p:nvSpPr>
        <p:spPr>
          <a:xfrm>
            <a:off x="938758" y="76200"/>
            <a:ext cx="7633742" cy="1492132"/>
          </a:xfrm>
        </p:spPr>
        <p:txBody>
          <a:bodyPr/>
          <a:lstStyle/>
          <a:p>
            <a:r>
              <a:rPr lang="en-US" dirty="0"/>
              <a:t>Reasons for maintenance</a:t>
            </a:r>
          </a:p>
        </p:txBody>
      </p:sp>
      <p:sp>
        <p:nvSpPr>
          <p:cNvPr id="3" name="Content Placeholder 2">
            <a:extLst>
              <a:ext uri="{FF2B5EF4-FFF2-40B4-BE49-F238E27FC236}">
                <a16:creationId xmlns:a16="http://schemas.microsoft.com/office/drawing/2014/main" id="{07E4A109-FD29-42DF-BF63-A4660743D266}"/>
              </a:ext>
            </a:extLst>
          </p:cNvPr>
          <p:cNvSpPr>
            <a:spLocks noGrp="1"/>
          </p:cNvSpPr>
          <p:nvPr>
            <p:ph idx="1"/>
          </p:nvPr>
        </p:nvSpPr>
        <p:spPr>
          <a:xfrm>
            <a:off x="755128" y="1664209"/>
            <a:ext cx="8160271" cy="3593591"/>
          </a:xfrm>
        </p:spPr>
        <p:txBody>
          <a:bodyPr>
            <a:noAutofit/>
          </a:bodyPr>
          <a:lstStyle/>
          <a:p>
            <a:r>
              <a:rPr lang="en-US" sz="2800" dirty="0">
                <a:solidFill>
                  <a:schemeClr val="tx1"/>
                </a:solidFill>
              </a:rPr>
              <a:t>To correct software errors. </a:t>
            </a:r>
          </a:p>
          <a:p>
            <a:pPr marL="0" indent="0">
              <a:buNone/>
            </a:pPr>
            <a:endParaRPr lang="en-US" sz="2800" dirty="0">
              <a:solidFill>
                <a:schemeClr val="tx1"/>
              </a:solidFill>
            </a:endParaRPr>
          </a:p>
          <a:p>
            <a:r>
              <a:rPr lang="en-US" sz="2800" dirty="0">
                <a:solidFill>
                  <a:schemeClr val="tx1"/>
                </a:solidFill>
              </a:rPr>
              <a:t>To enhance the software’s capabilities</a:t>
            </a:r>
          </a:p>
        </p:txBody>
      </p:sp>
      <p:sp>
        <p:nvSpPr>
          <p:cNvPr id="4" name="Slide Number Placeholder 3">
            <a:extLst>
              <a:ext uri="{FF2B5EF4-FFF2-40B4-BE49-F238E27FC236}">
                <a16:creationId xmlns:a16="http://schemas.microsoft.com/office/drawing/2014/main" id="{19737CF6-D92D-4F0C-BFFB-D0129BBEA65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9A1556-5DE8-4188-88AC-F84DD9F41CDD}" type="slidenum">
              <a:rPr kumimoji="0" lang="en-US" sz="1000" b="0" i="0" u="none" strike="noStrike" kern="1200" cap="none" spc="0" normalizeH="0" baseline="0" noProof="0" smtClean="0">
                <a:ln>
                  <a:noFill/>
                </a:ln>
                <a:solidFill>
                  <a:srgbClr val="04617B">
                    <a:shade val="90000"/>
                  </a:srgb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000" b="0" i="0" u="none" strike="noStrike" kern="1200" cap="none" spc="0" normalizeH="0" baseline="0" noProof="0">
              <a:ln>
                <a:noFill/>
              </a:ln>
              <a:solidFill>
                <a:srgbClr val="04617B">
                  <a:shade val="90000"/>
                </a:srgbClr>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694953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E4A109-FD29-42DF-BF63-A4660743D266}"/>
              </a:ext>
            </a:extLst>
          </p:cNvPr>
          <p:cNvSpPr>
            <a:spLocks noGrp="1"/>
          </p:cNvSpPr>
          <p:nvPr>
            <p:ph idx="1"/>
          </p:nvPr>
        </p:nvSpPr>
        <p:spPr>
          <a:xfrm>
            <a:off x="571500" y="665302"/>
            <a:ext cx="7611971" cy="1671777"/>
          </a:xfrm>
          <a:solidFill>
            <a:schemeClr val="bg1"/>
          </a:solidFill>
        </p:spPr>
        <p:txBody>
          <a:bodyPr>
            <a:noAutofit/>
          </a:bodyPr>
          <a:lstStyle/>
          <a:p>
            <a:pPr marL="0" indent="0">
              <a:buNone/>
            </a:pPr>
            <a:r>
              <a:rPr lang="en-US" b="1" dirty="0">
                <a:solidFill>
                  <a:schemeClr val="tx1"/>
                </a:solidFill>
              </a:rPr>
              <a:t>A. To correct software errors. </a:t>
            </a:r>
          </a:p>
          <a:p>
            <a:pPr marL="0" indent="0">
              <a:buNone/>
            </a:pPr>
            <a:r>
              <a:rPr lang="en-US" dirty="0">
                <a:solidFill>
                  <a:schemeClr val="tx1"/>
                </a:solidFill>
              </a:rPr>
              <a:t>bugs or errors creep into </a:t>
            </a:r>
          </a:p>
          <a:p>
            <a:pPr marL="0" indent="0">
              <a:buNone/>
            </a:pPr>
            <a:r>
              <a:rPr lang="en-US" dirty="0">
                <a:solidFill>
                  <a:schemeClr val="tx1"/>
                </a:solidFill>
              </a:rPr>
              <a:t>computer programs. </a:t>
            </a:r>
          </a:p>
          <a:p>
            <a:pPr marL="0" indent="0">
              <a:buNone/>
            </a:pPr>
            <a:endParaRPr lang="en-US" dirty="0">
              <a:solidFill>
                <a:schemeClr val="tx1"/>
              </a:solidFill>
            </a:endParaRPr>
          </a:p>
          <a:p>
            <a:pPr marL="0" indent="0">
              <a:buNone/>
            </a:pPr>
            <a:endParaRPr lang="en-US" dirty="0">
              <a:solidFill>
                <a:schemeClr val="tx1"/>
              </a:solidFill>
            </a:endParaRPr>
          </a:p>
        </p:txBody>
      </p:sp>
      <p:sp>
        <p:nvSpPr>
          <p:cNvPr id="4" name="Slide Number Placeholder 3">
            <a:extLst>
              <a:ext uri="{FF2B5EF4-FFF2-40B4-BE49-F238E27FC236}">
                <a16:creationId xmlns:a16="http://schemas.microsoft.com/office/drawing/2014/main" id="{19737CF6-D92D-4F0C-BFFB-D0129BBEA65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9A1556-5DE8-4188-88AC-F84DD9F41CDD}" type="slidenum">
              <a:rPr kumimoji="0" lang="en-US" sz="1000" b="0" i="0" u="none" strike="noStrike" kern="1200" cap="none" spc="0" normalizeH="0" baseline="0" noProof="0" smtClean="0">
                <a:ln>
                  <a:noFill/>
                </a:ln>
                <a:solidFill>
                  <a:srgbClr val="04617B">
                    <a:shade val="90000"/>
                  </a:srgb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000" b="0" i="0" u="none" strike="noStrike" kern="1200" cap="none" spc="0" normalizeH="0" baseline="0" noProof="0">
              <a:ln>
                <a:noFill/>
              </a:ln>
              <a:solidFill>
                <a:srgbClr val="04617B">
                  <a:shade val="90000"/>
                </a:srgbClr>
              </a:solidFill>
              <a:effectLst/>
              <a:uLnTx/>
              <a:uFillTx/>
              <a:latin typeface="Gill Sans MT" panose="020B0502020104020203"/>
              <a:ea typeface="+mn-ea"/>
              <a:cs typeface="+mn-cs"/>
            </a:endParaRPr>
          </a:p>
        </p:txBody>
      </p:sp>
      <p:sp>
        <p:nvSpPr>
          <p:cNvPr id="7" name="Title 1">
            <a:extLst>
              <a:ext uri="{FF2B5EF4-FFF2-40B4-BE49-F238E27FC236}">
                <a16:creationId xmlns:a16="http://schemas.microsoft.com/office/drawing/2014/main" id="{A824F490-2BCE-456A-B283-169ACD9A34B1}"/>
              </a:ext>
            </a:extLst>
          </p:cNvPr>
          <p:cNvSpPr>
            <a:spLocks noGrp="1"/>
          </p:cNvSpPr>
          <p:nvPr>
            <p:ph type="title"/>
          </p:nvPr>
        </p:nvSpPr>
        <p:spPr>
          <a:xfrm>
            <a:off x="938758" y="76200"/>
            <a:ext cx="7633742" cy="1492132"/>
          </a:xfrm>
        </p:spPr>
        <p:txBody>
          <a:bodyPr/>
          <a:lstStyle/>
          <a:p>
            <a:r>
              <a:rPr lang="en-US" dirty="0"/>
              <a:t>Reasons for maintenance</a:t>
            </a:r>
          </a:p>
        </p:txBody>
      </p:sp>
      <p:sp>
        <p:nvSpPr>
          <p:cNvPr id="9" name="Content Placeholder 2">
            <a:extLst>
              <a:ext uri="{FF2B5EF4-FFF2-40B4-BE49-F238E27FC236}">
                <a16:creationId xmlns:a16="http://schemas.microsoft.com/office/drawing/2014/main" id="{AD611B2B-9007-4102-A961-DD2732214279}"/>
              </a:ext>
            </a:extLst>
          </p:cNvPr>
          <p:cNvSpPr txBox="1">
            <a:spLocks/>
          </p:cNvSpPr>
          <p:nvPr/>
        </p:nvSpPr>
        <p:spPr>
          <a:xfrm>
            <a:off x="571499" y="2485218"/>
            <a:ext cx="3543301" cy="3001182"/>
          </a:xfrm>
          <a:prstGeom prst="rect">
            <a:avLst/>
          </a:prstGeom>
          <a:solidFill>
            <a:schemeClr val="bg1"/>
          </a:solidFill>
        </p:spPr>
        <p:txBody>
          <a:bodyPr vert="horz" lIns="91440" tIns="45720" rIns="91440" bIns="45720" rtlCol="0">
            <a:noAutofit/>
          </a:bodyPr>
          <a:lstStyle>
            <a:lvl1pPr marL="228600" indent="-228600" algn="l" defTabSz="685800" rtl="0" eaLnBrk="1" latinLnBrk="0" hangingPunct="1">
              <a:lnSpc>
                <a:spcPct val="110000"/>
              </a:lnSpc>
              <a:spcBef>
                <a:spcPts val="700"/>
              </a:spcBef>
              <a:buClr>
                <a:schemeClr val="tx2"/>
              </a:buClr>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685800" rtl="0" eaLnBrk="1" latinLnBrk="0" hangingPunct="1">
              <a:lnSpc>
                <a:spcPct val="110000"/>
              </a:lnSpc>
              <a:spcBef>
                <a:spcPts val="700"/>
              </a:spcBef>
              <a:buClr>
                <a:schemeClr val="tx2"/>
              </a:buClr>
              <a:buFont typeface="Gill Sans MT" panose="020B0502020104020203" pitchFamily="34" charset="0"/>
              <a:buChar char="–"/>
              <a:defRPr sz="2400" kern="1200">
                <a:solidFill>
                  <a:schemeClr val="tx1">
                    <a:lumMod val="65000"/>
                    <a:lumOff val="35000"/>
                  </a:schemeClr>
                </a:solidFill>
                <a:latin typeface="+mn-lt"/>
                <a:ea typeface="+mn-ea"/>
                <a:cs typeface="+mn-cs"/>
              </a:defRPr>
            </a:lvl2pPr>
            <a:lvl3pPr marL="1143000" indent="-228600" algn="l" defTabSz="685800" rtl="0" eaLnBrk="1" latinLnBrk="0" hangingPunct="1">
              <a:lnSpc>
                <a:spcPct val="110000"/>
              </a:lnSpc>
              <a:spcBef>
                <a:spcPts val="700"/>
              </a:spcBef>
              <a:buClr>
                <a:schemeClr val="tx2"/>
              </a:buClr>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600200" indent="-228600" algn="l" defTabSz="685800" rtl="0" eaLnBrk="1" latinLnBrk="0" hangingPunct="1">
              <a:lnSpc>
                <a:spcPct val="110000"/>
              </a:lnSpc>
              <a:spcBef>
                <a:spcPts val="700"/>
              </a:spcBef>
              <a:buClr>
                <a:schemeClr val="tx2"/>
              </a:buClr>
              <a:buFont typeface="Gill Sans MT" panose="020B0502020104020203" pitchFamily="34" charset="0"/>
              <a:buChar char="–"/>
              <a:defRPr sz="2400" kern="1200">
                <a:solidFill>
                  <a:schemeClr val="tx1">
                    <a:lumMod val="65000"/>
                    <a:lumOff val="35000"/>
                  </a:schemeClr>
                </a:solidFill>
                <a:latin typeface="+mn-lt"/>
                <a:ea typeface="+mn-ea"/>
                <a:cs typeface="+mn-cs"/>
              </a:defRPr>
            </a:lvl4pPr>
            <a:lvl5pPr marL="2057400" indent="-228600" algn="l" defTabSz="685800" rtl="0" eaLnBrk="1" latinLnBrk="0" hangingPunct="1">
              <a:lnSpc>
                <a:spcPct val="110000"/>
              </a:lnSpc>
              <a:spcBef>
                <a:spcPts val="700"/>
              </a:spcBef>
              <a:buClr>
                <a:schemeClr val="tx2"/>
              </a:buClr>
              <a:buFont typeface="Arial" panose="020B0604020202020204" pitchFamily="34" charset="0"/>
              <a:buChar char="•"/>
              <a:defRPr sz="2400" kern="1200">
                <a:solidFill>
                  <a:schemeClr val="tx1">
                    <a:lumMod val="65000"/>
                    <a:lumOff val="35000"/>
                  </a:schemeClr>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marR="0" lvl="0" indent="0" algn="l" defTabSz="685800" rtl="0" eaLnBrk="1" fontAlgn="auto" latinLnBrk="0" hangingPunct="1">
              <a:lnSpc>
                <a:spcPct val="110000"/>
              </a:lnSpc>
              <a:spcBef>
                <a:spcPts val="700"/>
              </a:spcBef>
              <a:spcAft>
                <a:spcPts val="0"/>
              </a:spcAft>
              <a:buClr>
                <a:srgbClr val="2A1A00"/>
              </a:buClr>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Bugs (“known anomalies”) </a:t>
            </a:r>
          </a:p>
          <a:p>
            <a:pPr marL="0" marR="0" lvl="0" indent="0" algn="l" defTabSz="685800" rtl="0" eaLnBrk="1" fontAlgn="auto" latinLnBrk="0" hangingPunct="1">
              <a:lnSpc>
                <a:spcPct val="110000"/>
              </a:lnSpc>
              <a:spcBef>
                <a:spcPts val="700"/>
              </a:spcBef>
              <a:spcAft>
                <a:spcPts val="0"/>
              </a:spcAft>
              <a:buClr>
                <a:srgbClr val="2A1A00"/>
              </a:buClr>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are corrected when </a:t>
            </a:r>
          </a:p>
          <a:p>
            <a:pPr marL="0" marR="0" lvl="0" indent="0" algn="l" defTabSz="685800" rtl="0" eaLnBrk="1" fontAlgn="auto" latinLnBrk="0" hangingPunct="1">
              <a:lnSpc>
                <a:spcPct val="110000"/>
              </a:lnSpc>
              <a:spcBef>
                <a:spcPts val="700"/>
              </a:spcBef>
              <a:spcAft>
                <a:spcPts val="0"/>
              </a:spcAft>
              <a:buClr>
                <a:srgbClr val="2A1A00"/>
              </a:buClr>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new versions of the </a:t>
            </a:r>
          </a:p>
          <a:p>
            <a:pPr marL="0" marR="0" lvl="0" indent="0" algn="l" defTabSz="685800" rtl="0" eaLnBrk="1" fontAlgn="auto" latinLnBrk="0" hangingPunct="1">
              <a:lnSpc>
                <a:spcPct val="110000"/>
              </a:lnSpc>
              <a:spcBef>
                <a:spcPts val="700"/>
              </a:spcBef>
              <a:spcAft>
                <a:spcPts val="0"/>
              </a:spcAft>
              <a:buClr>
                <a:srgbClr val="2A1A00"/>
              </a:buClr>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software are</a:t>
            </a:r>
          </a:p>
          <a:p>
            <a:pPr marL="0" marR="0" lvl="0" indent="0" algn="l" defTabSz="685800" rtl="0" eaLnBrk="1" fontAlgn="auto" latinLnBrk="0" hangingPunct="1">
              <a:lnSpc>
                <a:spcPct val="110000"/>
              </a:lnSpc>
              <a:spcBef>
                <a:spcPts val="700"/>
              </a:spcBef>
              <a:spcAft>
                <a:spcPts val="0"/>
              </a:spcAft>
              <a:buClr>
                <a:srgbClr val="2A1A00"/>
              </a:buClr>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released. </a:t>
            </a:r>
          </a:p>
          <a:p>
            <a:pPr marL="0" marR="0" lvl="0" indent="0" algn="l" defTabSz="685800" rtl="0" eaLnBrk="1" fontAlgn="auto" latinLnBrk="0" hangingPunct="1">
              <a:lnSpc>
                <a:spcPct val="110000"/>
              </a:lnSpc>
              <a:spcBef>
                <a:spcPts val="700"/>
              </a:spcBef>
              <a:spcAft>
                <a:spcPts val="0"/>
              </a:spcAft>
              <a:buClr>
                <a:srgbClr val="2A1A00"/>
              </a:buClr>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pic>
        <p:nvPicPr>
          <p:cNvPr id="1026" name="Picture 2" descr="joomla 3.x - Suggestions for Performance improvement based ...">
            <a:extLst>
              <a:ext uri="{FF2B5EF4-FFF2-40B4-BE49-F238E27FC236}">
                <a16:creationId xmlns:a16="http://schemas.microsoft.com/office/drawing/2014/main" id="{4FC08960-3B37-45A9-99B7-A790BC3619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111"/>
          <a:stretch/>
        </p:blipFill>
        <p:spPr bwMode="auto">
          <a:xfrm>
            <a:off x="4114800" y="1524000"/>
            <a:ext cx="4895850" cy="3962400"/>
          </a:xfrm>
          <a:prstGeom prst="rect">
            <a:avLst/>
          </a:prstGeom>
          <a:solidFill>
            <a:schemeClr val="bg1"/>
          </a:solidFill>
          <a:ln>
            <a:solidFill>
              <a:srgbClr val="FF0000"/>
            </a:solidFill>
          </a:ln>
        </p:spPr>
      </p:pic>
    </p:spTree>
    <p:extLst>
      <p:ext uri="{BB962C8B-B14F-4D97-AF65-F5344CB8AC3E}">
        <p14:creationId xmlns:p14="http://schemas.microsoft.com/office/powerpoint/2010/main" val="3371513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7A9B08AB-0822-402E-BEF3-D797F20ED7B7}"/>
              </a:ext>
            </a:extLst>
          </p:cNvPr>
          <p:cNvSpPr>
            <a:spLocks noGrp="1" noChangeArrowheads="1"/>
          </p:cNvSpPr>
          <p:nvPr>
            <p:ph type="title"/>
          </p:nvPr>
        </p:nvSpPr>
        <p:spPr>
          <a:xfrm>
            <a:off x="628650" y="365126"/>
            <a:ext cx="4005453" cy="1146176"/>
          </a:xfrm>
        </p:spPr>
        <p:txBody>
          <a:bodyPr>
            <a:normAutofit/>
          </a:bodyPr>
          <a:lstStyle/>
          <a:p>
            <a:pPr>
              <a:lnSpc>
                <a:spcPct val="90000"/>
              </a:lnSpc>
            </a:pPr>
            <a:r>
              <a:rPr lang="en-US" altLang="en-US" sz="2800"/>
              <a:t>SYSTEMS DEVELOPMENT LIFE CYCLE (SDLC)</a:t>
            </a:r>
          </a:p>
        </p:txBody>
      </p:sp>
      <p:sp>
        <p:nvSpPr>
          <p:cNvPr id="72" name="Freeform: Shape 71">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4103" y="-2"/>
            <a:ext cx="4509896"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10597" y="1690688"/>
            <a:ext cx="65334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0"/>
            <a:ext cx="4448591"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651" name="Rectangle 3">
            <a:extLst>
              <a:ext uri="{FF2B5EF4-FFF2-40B4-BE49-F238E27FC236}">
                <a16:creationId xmlns:a16="http://schemas.microsoft.com/office/drawing/2014/main" id="{1BC818BE-20E0-49FC-AFA6-71B5EF4B0164}"/>
              </a:ext>
            </a:extLst>
          </p:cNvPr>
          <p:cNvSpPr>
            <a:spLocks noGrp="1" noChangeArrowheads="1"/>
          </p:cNvSpPr>
          <p:nvPr>
            <p:ph type="body" idx="1"/>
          </p:nvPr>
        </p:nvSpPr>
        <p:spPr>
          <a:xfrm>
            <a:off x="0" y="2173288"/>
            <a:ext cx="3331028" cy="3639684"/>
          </a:xfrm>
        </p:spPr>
        <p:txBody>
          <a:bodyPr anchor="ctr">
            <a:noAutofit/>
          </a:bodyPr>
          <a:lstStyle/>
          <a:p>
            <a:pPr marL="0" indent="0" defTabSz="809625">
              <a:buNone/>
            </a:pPr>
            <a:r>
              <a:rPr lang="en-US" altLang="en-US" sz="2400" dirty="0">
                <a:solidFill>
                  <a:srgbClr val="FFFFFF"/>
                </a:solidFill>
              </a:rPr>
              <a:t>SDLC has 7 phases:</a:t>
            </a:r>
          </a:p>
          <a:p>
            <a:pPr marL="766763" lvl="1" indent="-419100" defTabSz="809625">
              <a:buFont typeface="Wingdings" panose="05000000000000000000" pitchFamily="2" charset="2"/>
              <a:buAutoNum type="arabicPeriod"/>
            </a:pPr>
            <a:r>
              <a:rPr lang="en-US" altLang="en-US" sz="2400" dirty="0">
                <a:solidFill>
                  <a:srgbClr val="FFFFFF"/>
                </a:solidFill>
              </a:rPr>
              <a:t>Planning</a:t>
            </a:r>
          </a:p>
          <a:p>
            <a:pPr marL="766763" lvl="1" indent="-419100" defTabSz="809625">
              <a:buFont typeface="Wingdings" panose="05000000000000000000" pitchFamily="2" charset="2"/>
              <a:buAutoNum type="arabicPeriod"/>
            </a:pPr>
            <a:r>
              <a:rPr lang="en-US" altLang="en-US" sz="2400" dirty="0">
                <a:solidFill>
                  <a:srgbClr val="FFFFFF"/>
                </a:solidFill>
              </a:rPr>
              <a:t>Analysis</a:t>
            </a:r>
          </a:p>
          <a:p>
            <a:pPr marL="766763" lvl="1" indent="-419100" defTabSz="809625">
              <a:buFont typeface="Wingdings" panose="05000000000000000000" pitchFamily="2" charset="2"/>
              <a:buAutoNum type="arabicPeriod"/>
            </a:pPr>
            <a:r>
              <a:rPr lang="en-US" altLang="en-US" sz="2400" dirty="0">
                <a:solidFill>
                  <a:srgbClr val="FFFFFF"/>
                </a:solidFill>
              </a:rPr>
              <a:t>Design</a:t>
            </a:r>
          </a:p>
          <a:p>
            <a:pPr marL="766763" lvl="1" indent="-419100" defTabSz="809625">
              <a:buFont typeface="Wingdings" panose="05000000000000000000" pitchFamily="2" charset="2"/>
              <a:buAutoNum type="arabicPeriod"/>
            </a:pPr>
            <a:r>
              <a:rPr lang="en-US" altLang="en-US" sz="2400" dirty="0">
                <a:solidFill>
                  <a:srgbClr val="FFFFFF"/>
                </a:solidFill>
              </a:rPr>
              <a:t>Implementation/ Development</a:t>
            </a:r>
          </a:p>
          <a:p>
            <a:pPr marL="766763" lvl="1" indent="-419100" defTabSz="809625">
              <a:buFont typeface="Wingdings" panose="05000000000000000000" pitchFamily="2" charset="2"/>
              <a:buAutoNum type="arabicPeriod"/>
            </a:pPr>
            <a:r>
              <a:rPr lang="en-US" altLang="en-US" sz="2400" dirty="0">
                <a:solidFill>
                  <a:srgbClr val="FFFFFF"/>
                </a:solidFill>
              </a:rPr>
              <a:t>Testing</a:t>
            </a:r>
          </a:p>
          <a:p>
            <a:pPr marL="766763" lvl="1" indent="-419100" defTabSz="809625">
              <a:buFont typeface="Wingdings" panose="05000000000000000000" pitchFamily="2" charset="2"/>
              <a:buAutoNum type="arabicPeriod"/>
            </a:pPr>
            <a:r>
              <a:rPr lang="en-US" altLang="en-US" sz="2400" dirty="0">
                <a:solidFill>
                  <a:srgbClr val="FFFFFF"/>
                </a:solidFill>
              </a:rPr>
              <a:t>Deployment/ Implementation</a:t>
            </a:r>
          </a:p>
          <a:p>
            <a:pPr marL="766763" lvl="1" indent="-419100" defTabSz="809625">
              <a:buFont typeface="Wingdings" panose="05000000000000000000" pitchFamily="2" charset="2"/>
              <a:buAutoNum type="arabicPeriod"/>
            </a:pPr>
            <a:r>
              <a:rPr lang="en-US" altLang="en-US" sz="2400" dirty="0">
                <a:solidFill>
                  <a:srgbClr val="FFFFFF"/>
                </a:solidFill>
              </a:rPr>
              <a:t>Maintenance </a:t>
            </a:r>
          </a:p>
        </p:txBody>
      </p:sp>
      <p:pic>
        <p:nvPicPr>
          <p:cNvPr id="4" name="Picture 3" descr="haa5223x_0602">
            <a:extLst>
              <a:ext uri="{FF2B5EF4-FFF2-40B4-BE49-F238E27FC236}">
                <a16:creationId xmlns:a16="http://schemas.microsoft.com/office/drawing/2014/main" id="{801BF4F1-FBC4-40C7-8E1F-32CBB7E364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7316" y="2672387"/>
            <a:ext cx="3878033" cy="3005475"/>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517941"/>
      </p:ext>
    </p:extLst>
  </p:cSld>
  <p:clrMapOvr>
    <a:masterClrMapping/>
  </p:clrMapOvr>
  <p:transition>
    <p:cover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E4A109-FD29-42DF-BF63-A4660743D266}"/>
              </a:ext>
            </a:extLst>
          </p:cNvPr>
          <p:cNvSpPr>
            <a:spLocks noGrp="1"/>
          </p:cNvSpPr>
          <p:nvPr>
            <p:ph idx="1"/>
          </p:nvPr>
        </p:nvSpPr>
        <p:spPr>
          <a:xfrm>
            <a:off x="755128" y="673609"/>
            <a:ext cx="8160271" cy="3593591"/>
          </a:xfrm>
        </p:spPr>
        <p:txBody>
          <a:bodyPr>
            <a:noAutofit/>
          </a:bodyPr>
          <a:lstStyle/>
          <a:p>
            <a:pPr marL="0" indent="0">
              <a:buNone/>
            </a:pPr>
            <a:r>
              <a:rPr lang="en-US" b="1" dirty="0">
                <a:solidFill>
                  <a:schemeClr val="tx1"/>
                </a:solidFill>
              </a:rPr>
              <a:t>B. To enhance the software’s capabilities</a:t>
            </a:r>
          </a:p>
          <a:p>
            <a:pPr marL="0" indent="0">
              <a:buNone/>
            </a:pPr>
            <a:r>
              <a:rPr lang="en-US" dirty="0">
                <a:solidFill>
                  <a:schemeClr val="tx1"/>
                </a:solidFill>
              </a:rPr>
              <a:t>Changing organizational needs, </a:t>
            </a:r>
          </a:p>
          <a:p>
            <a:pPr marL="0" indent="0">
              <a:buNone/>
            </a:pPr>
            <a:r>
              <a:rPr lang="en-US" dirty="0">
                <a:solidFill>
                  <a:schemeClr val="tx1"/>
                </a:solidFill>
              </a:rPr>
              <a:t>Due to the following situations:</a:t>
            </a:r>
          </a:p>
          <a:p>
            <a:pPr marL="457200" indent="-457200">
              <a:buAutoNum type="arabicPeriod"/>
            </a:pPr>
            <a:r>
              <a:rPr lang="en-US" dirty="0">
                <a:solidFill>
                  <a:schemeClr val="tx1"/>
                </a:solidFill>
              </a:rPr>
              <a:t>Users often request </a:t>
            </a:r>
            <a:r>
              <a:rPr lang="en-US" b="1" dirty="0">
                <a:solidFill>
                  <a:srgbClr val="FF0000"/>
                </a:solidFill>
              </a:rPr>
              <a:t>additional features</a:t>
            </a:r>
            <a:r>
              <a:rPr lang="en-US" dirty="0">
                <a:solidFill>
                  <a:schemeClr val="tx1"/>
                </a:solidFill>
              </a:rPr>
              <a:t> after they become familiar with the computer system and its capabilities.</a:t>
            </a:r>
          </a:p>
          <a:p>
            <a:pPr marL="457200" indent="-457200">
              <a:buAutoNum type="arabicPeriod"/>
            </a:pPr>
            <a:endParaRPr lang="en-US" dirty="0">
              <a:solidFill>
                <a:schemeClr val="tx1"/>
              </a:solidFill>
            </a:endParaRPr>
          </a:p>
          <a:p>
            <a:pPr marL="0" indent="0">
              <a:buNone/>
            </a:pPr>
            <a:r>
              <a:rPr lang="en-US" b="1" dirty="0">
                <a:solidFill>
                  <a:schemeClr val="tx1"/>
                </a:solidFill>
              </a:rPr>
              <a:t>2. </a:t>
            </a:r>
            <a:r>
              <a:rPr lang="en-US" dirty="0">
                <a:solidFill>
                  <a:schemeClr val="tx1"/>
                </a:solidFill>
              </a:rPr>
              <a:t>The </a:t>
            </a:r>
            <a:r>
              <a:rPr lang="en-US" b="1" dirty="0">
                <a:solidFill>
                  <a:srgbClr val="FF0000"/>
                </a:solidFill>
              </a:rPr>
              <a:t>business</a:t>
            </a:r>
            <a:r>
              <a:rPr lang="en-US" dirty="0">
                <a:solidFill>
                  <a:schemeClr val="tx1"/>
                </a:solidFill>
              </a:rPr>
              <a:t> changes over time.</a:t>
            </a:r>
          </a:p>
          <a:p>
            <a:pPr marL="0" indent="0">
              <a:buNone/>
            </a:pPr>
            <a:endParaRPr lang="en-US" dirty="0">
              <a:solidFill>
                <a:schemeClr val="tx1"/>
              </a:solidFill>
            </a:endParaRPr>
          </a:p>
          <a:p>
            <a:pPr marL="0" indent="0">
              <a:buNone/>
            </a:pPr>
            <a:r>
              <a:rPr lang="en-US" b="1" dirty="0">
                <a:solidFill>
                  <a:schemeClr val="tx1"/>
                </a:solidFill>
              </a:rPr>
              <a:t>3. </a:t>
            </a:r>
            <a:r>
              <a:rPr lang="en-US" b="1" dirty="0">
                <a:solidFill>
                  <a:srgbClr val="FF0000"/>
                </a:solidFill>
              </a:rPr>
              <a:t>Hardware and software</a:t>
            </a:r>
            <a:r>
              <a:rPr lang="en-US" dirty="0">
                <a:solidFill>
                  <a:schemeClr val="tx1"/>
                </a:solidFill>
              </a:rPr>
              <a:t> are changing at an accelerated pace.</a:t>
            </a:r>
          </a:p>
        </p:txBody>
      </p:sp>
      <p:sp>
        <p:nvSpPr>
          <p:cNvPr id="4" name="Slide Number Placeholder 3">
            <a:extLst>
              <a:ext uri="{FF2B5EF4-FFF2-40B4-BE49-F238E27FC236}">
                <a16:creationId xmlns:a16="http://schemas.microsoft.com/office/drawing/2014/main" id="{19737CF6-D92D-4F0C-BFFB-D0129BBEA65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9A1556-5DE8-4188-88AC-F84DD9F41CDD}" type="slidenum">
              <a:rPr kumimoji="0" lang="en-US" sz="1000" b="0" i="0" u="none" strike="noStrike" kern="1200" cap="none" spc="0" normalizeH="0" baseline="0" noProof="0" smtClean="0">
                <a:ln>
                  <a:noFill/>
                </a:ln>
                <a:solidFill>
                  <a:srgbClr val="04617B">
                    <a:shade val="90000"/>
                  </a:srgb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000" b="0" i="0" u="none" strike="noStrike" kern="1200" cap="none" spc="0" normalizeH="0" baseline="0" noProof="0">
              <a:ln>
                <a:noFill/>
              </a:ln>
              <a:solidFill>
                <a:srgbClr val="04617B">
                  <a:shade val="90000"/>
                </a:srgbClr>
              </a:solidFill>
              <a:effectLst/>
              <a:uLnTx/>
              <a:uFillTx/>
              <a:latin typeface="Gill Sans MT" panose="020B0502020104020203"/>
              <a:ea typeface="+mn-ea"/>
              <a:cs typeface="+mn-cs"/>
            </a:endParaRPr>
          </a:p>
        </p:txBody>
      </p:sp>
      <p:sp>
        <p:nvSpPr>
          <p:cNvPr id="5" name="Title 1">
            <a:extLst>
              <a:ext uri="{FF2B5EF4-FFF2-40B4-BE49-F238E27FC236}">
                <a16:creationId xmlns:a16="http://schemas.microsoft.com/office/drawing/2014/main" id="{E3108667-9A36-4362-BEE5-5C486E6604BA}"/>
              </a:ext>
            </a:extLst>
          </p:cNvPr>
          <p:cNvSpPr>
            <a:spLocks noGrp="1"/>
          </p:cNvSpPr>
          <p:nvPr>
            <p:ph type="title"/>
          </p:nvPr>
        </p:nvSpPr>
        <p:spPr>
          <a:xfrm>
            <a:off x="938758" y="76200"/>
            <a:ext cx="7633742" cy="597409"/>
          </a:xfrm>
        </p:spPr>
        <p:txBody>
          <a:bodyPr>
            <a:normAutofit fontScale="90000"/>
          </a:bodyPr>
          <a:lstStyle/>
          <a:p>
            <a:r>
              <a:rPr lang="en-US" dirty="0"/>
              <a:t>Reasons for maintenance</a:t>
            </a:r>
            <a:br>
              <a:rPr lang="en-US" dirty="0"/>
            </a:br>
            <a:endParaRPr lang="en-US" dirty="0"/>
          </a:p>
        </p:txBody>
      </p:sp>
    </p:spTree>
    <p:extLst>
      <p:ext uri="{BB962C8B-B14F-4D97-AF65-F5344CB8AC3E}">
        <p14:creationId xmlns:p14="http://schemas.microsoft.com/office/powerpoint/2010/main" val="4251321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839200" cy="1958549"/>
          </a:xfrm>
        </p:spPr>
        <p:txBody>
          <a:bodyPr wrap="square">
            <a:spAutoFit/>
          </a:bodyPr>
          <a:lstStyle/>
          <a:p>
            <a:pPr marL="914400" lvl="1" indent="-457200">
              <a:buFont typeface="+mj-lt"/>
              <a:buAutoNum type="arabicPeriod"/>
            </a:pPr>
            <a:r>
              <a:rPr lang="en-US" dirty="0">
                <a:solidFill>
                  <a:schemeClr val="tx1"/>
                </a:solidFill>
              </a:rPr>
              <a:t>Corrective maintenance</a:t>
            </a:r>
          </a:p>
          <a:p>
            <a:pPr marL="914400" lvl="1" indent="-457200">
              <a:buFont typeface="+mj-lt"/>
              <a:buAutoNum type="arabicPeriod"/>
            </a:pPr>
            <a:r>
              <a:rPr lang="en-US" dirty="0">
                <a:solidFill>
                  <a:schemeClr val="tx1"/>
                </a:solidFill>
              </a:rPr>
              <a:t>Perfective maintenance</a:t>
            </a:r>
          </a:p>
          <a:p>
            <a:pPr marL="914400" lvl="1" indent="-457200">
              <a:buFont typeface="+mj-lt"/>
              <a:buAutoNum type="arabicPeriod"/>
            </a:pPr>
            <a:r>
              <a:rPr lang="en-US" dirty="0">
                <a:solidFill>
                  <a:schemeClr val="tx1"/>
                </a:solidFill>
              </a:rPr>
              <a:t>Adaptive maintenance</a:t>
            </a:r>
          </a:p>
          <a:p>
            <a:pPr marL="914400" lvl="1" indent="-457200">
              <a:buFont typeface="+mj-lt"/>
              <a:buAutoNum type="arabicPeriod"/>
            </a:pPr>
            <a:r>
              <a:rPr lang="en-US" dirty="0">
                <a:solidFill>
                  <a:schemeClr val="tx1"/>
                </a:solidFill>
              </a:rPr>
              <a:t>Preventive maintenance</a:t>
            </a: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9A1556-5DE8-4188-88AC-F84DD9F41CDD}" type="slidenum">
              <a:rPr kumimoji="0" lang="en-US" sz="1000" b="0" i="0" u="none" strike="noStrike" kern="1200" cap="none" spc="0" normalizeH="0" baseline="0" noProof="0" smtClean="0">
                <a:ln>
                  <a:noFill/>
                </a:ln>
                <a:solidFill>
                  <a:srgbClr val="04617B">
                    <a:shade val="90000"/>
                  </a:srgb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000" b="0" i="0" u="none" strike="noStrike" kern="1200" cap="none" spc="0" normalizeH="0" baseline="0" noProof="0" dirty="0">
              <a:ln>
                <a:noFill/>
              </a:ln>
              <a:solidFill>
                <a:srgbClr val="04617B">
                  <a:shade val="90000"/>
                </a:srgbClr>
              </a:solidFill>
              <a:effectLst/>
              <a:uLnTx/>
              <a:uFillTx/>
              <a:latin typeface="Gill Sans MT" panose="020B0502020104020203"/>
              <a:ea typeface="+mn-ea"/>
              <a:cs typeface="+mn-cs"/>
            </a:endParaRPr>
          </a:p>
        </p:txBody>
      </p:sp>
      <p:sp>
        <p:nvSpPr>
          <p:cNvPr id="7" name="Title 1">
            <a:extLst>
              <a:ext uri="{FF2B5EF4-FFF2-40B4-BE49-F238E27FC236}">
                <a16:creationId xmlns:a16="http://schemas.microsoft.com/office/drawing/2014/main" id="{C4810539-97F0-4987-9C39-6DE588AD1408}"/>
              </a:ext>
            </a:extLst>
          </p:cNvPr>
          <p:cNvSpPr>
            <a:spLocks noGrp="1"/>
          </p:cNvSpPr>
          <p:nvPr>
            <p:ph type="title"/>
          </p:nvPr>
        </p:nvSpPr>
        <p:spPr>
          <a:xfrm>
            <a:off x="304800" y="304800"/>
            <a:ext cx="8839200" cy="757731"/>
          </a:xfrm>
        </p:spPr>
        <p:txBody>
          <a:bodyPr>
            <a:noAutofit/>
          </a:bodyPr>
          <a:lstStyle/>
          <a:p>
            <a:pPr algn="ctr"/>
            <a:r>
              <a:rPr lang="en-US" sz="28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Types of maintenance</a:t>
            </a:r>
          </a:p>
        </p:txBody>
      </p:sp>
      <p:pic>
        <p:nvPicPr>
          <p:cNvPr id="2050" name="Picture 2" descr="https://endertech.com/wp-content/uploads/2017/05/MaintenanceTypesPieChart.png">
            <a:extLst>
              <a:ext uri="{FF2B5EF4-FFF2-40B4-BE49-F238E27FC236}">
                <a16:creationId xmlns:a16="http://schemas.microsoft.com/office/drawing/2014/main" id="{60064069-FE89-47C1-880D-9C60E54D7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124200"/>
            <a:ext cx="3924301" cy="34985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ypes of maintenance">
            <a:extLst>
              <a:ext uri="{FF2B5EF4-FFF2-40B4-BE49-F238E27FC236}">
                <a16:creationId xmlns:a16="http://schemas.microsoft.com/office/drawing/2014/main" id="{1A9F118B-F08B-4411-ACDC-9997510CAF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792"/>
          <a:stretch/>
        </p:blipFill>
        <p:spPr bwMode="auto">
          <a:xfrm>
            <a:off x="4495800" y="838200"/>
            <a:ext cx="4495800" cy="5410200"/>
          </a:xfrm>
          <a:prstGeom prst="rect">
            <a:avLst/>
          </a:prstGeom>
          <a:noFill/>
          <a:ln w="28575">
            <a:solidFill>
              <a:srgbClr val="0070C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206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447804"/>
            <a:ext cx="8458200" cy="2453300"/>
          </a:xfrm>
        </p:spPr>
        <p:txBody>
          <a:bodyPr wrap="square">
            <a:spAutoFit/>
          </a:bodyPr>
          <a:lstStyle/>
          <a:p>
            <a:pPr marL="914400" lvl="1" indent="-457200">
              <a:buAutoNum type="alphaUcPeriod"/>
            </a:pPr>
            <a:r>
              <a:rPr lang="en-US" b="1" u="sng" dirty="0">
                <a:solidFill>
                  <a:schemeClr val="tx1"/>
                </a:solidFill>
                <a:latin typeface="Times New Roman" panose="02020603050405020304" pitchFamily="18" charset="0"/>
                <a:cs typeface="Times New Roman" panose="02020603050405020304" pitchFamily="18" charset="0"/>
              </a:rPr>
              <a:t>Corrective maintenance</a:t>
            </a:r>
          </a:p>
          <a:p>
            <a:pPr marL="914400" lvl="1" indent="-457200">
              <a:buAutoNum type="alphaUcPeriod"/>
            </a:pPr>
            <a:endParaRPr lang="en-US" dirty="0">
              <a:solidFill>
                <a:schemeClr val="tx1"/>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customer will uncover defects in the software. </a:t>
            </a:r>
          </a:p>
          <a:p>
            <a:pPr marL="457200" lvl="1" indent="0">
              <a:buNone/>
            </a:pPr>
            <a:r>
              <a:rPr lang="en-US" dirty="0">
                <a:solidFill>
                  <a:schemeClr val="tx1"/>
                </a:solidFill>
                <a:latin typeface="Times New Roman" panose="02020603050405020304" pitchFamily="18" charset="0"/>
                <a:cs typeface="Times New Roman" panose="02020603050405020304" pitchFamily="18" charset="0"/>
              </a:rPr>
              <a:t>  </a:t>
            </a:r>
          </a:p>
          <a:p>
            <a:pPr lvl="1">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Cr. M. intends to correct faults in the developed system.</a:t>
            </a: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9A1556-5DE8-4188-88AC-F84DD9F41CDD}" type="slidenum">
              <a:rPr kumimoji="0" lang="en-US" sz="1000" b="0" i="0" u="none" strike="noStrike" kern="1200" cap="none" spc="0" normalizeH="0" baseline="0" noProof="0" smtClean="0">
                <a:ln>
                  <a:noFill/>
                </a:ln>
                <a:solidFill>
                  <a:srgbClr val="04617B">
                    <a:shade val="90000"/>
                  </a:srgb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000" b="0" i="0" u="none" strike="noStrike" kern="1200" cap="none" spc="0" normalizeH="0" baseline="0" noProof="0" dirty="0">
              <a:ln>
                <a:noFill/>
              </a:ln>
              <a:solidFill>
                <a:srgbClr val="04617B">
                  <a:shade val="90000"/>
                </a:srgbClr>
              </a:solidFill>
              <a:effectLst/>
              <a:uLnTx/>
              <a:uFillTx/>
              <a:latin typeface="Gill Sans MT" panose="020B0502020104020203"/>
              <a:ea typeface="+mn-ea"/>
              <a:cs typeface="+mn-cs"/>
            </a:endParaRPr>
          </a:p>
        </p:txBody>
      </p:sp>
      <p:sp>
        <p:nvSpPr>
          <p:cNvPr id="7" name="Title 1">
            <a:extLst>
              <a:ext uri="{FF2B5EF4-FFF2-40B4-BE49-F238E27FC236}">
                <a16:creationId xmlns:a16="http://schemas.microsoft.com/office/drawing/2014/main" id="{FC0D5818-1533-4C9F-BA02-DBFF3615B9AC}"/>
              </a:ext>
            </a:extLst>
          </p:cNvPr>
          <p:cNvSpPr>
            <a:spLocks noGrp="1"/>
          </p:cNvSpPr>
          <p:nvPr>
            <p:ph type="title"/>
          </p:nvPr>
        </p:nvSpPr>
        <p:spPr>
          <a:xfrm>
            <a:off x="304800" y="304800"/>
            <a:ext cx="8839200" cy="757731"/>
          </a:xfrm>
        </p:spPr>
        <p:txBody>
          <a:bodyPr>
            <a:noAutofit/>
          </a:bodyPr>
          <a:lstStyle/>
          <a:p>
            <a:pPr algn="ctr"/>
            <a:r>
              <a:rPr lang="en-US" sz="28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Types of maintenance</a:t>
            </a:r>
          </a:p>
        </p:txBody>
      </p:sp>
    </p:spTree>
    <p:extLst>
      <p:ext uri="{BB962C8B-B14F-4D97-AF65-F5344CB8AC3E}">
        <p14:creationId xmlns:p14="http://schemas.microsoft.com/office/powerpoint/2010/main" val="2133606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366D63-20D8-4655-97E5-CF2CC30C044A}"/>
              </a:ext>
            </a:extLst>
          </p:cNvPr>
          <p:cNvSpPr>
            <a:spLocks noGrp="1"/>
          </p:cNvSpPr>
          <p:nvPr>
            <p:ph idx="1"/>
          </p:nvPr>
        </p:nvSpPr>
        <p:spPr>
          <a:xfrm>
            <a:off x="755128" y="914400"/>
            <a:ext cx="8236471" cy="3593591"/>
          </a:xfrm>
        </p:spPr>
        <p:txBody>
          <a:bodyPr>
            <a:noAutofit/>
          </a:bodyPr>
          <a:lstStyle/>
          <a:p>
            <a:pPr marL="0" indent="0">
              <a:buNone/>
            </a:pPr>
            <a:r>
              <a:rPr lang="en-US" b="1" u="sng" dirty="0">
                <a:solidFill>
                  <a:schemeClr val="tx1"/>
                </a:solidFill>
                <a:latin typeface="Times New Roman" panose="02020603050405020304" pitchFamily="18" charset="0"/>
                <a:cs typeface="Times New Roman" panose="02020603050405020304" pitchFamily="18" charset="0"/>
              </a:rPr>
              <a:t>A. Corrective maintenance (</a:t>
            </a:r>
            <a:r>
              <a:rPr lang="en-US" b="1" u="sng" dirty="0" err="1">
                <a:solidFill>
                  <a:schemeClr val="tx1"/>
                </a:solidFill>
                <a:latin typeface="Times New Roman" panose="02020603050405020304" pitchFamily="18" charset="0"/>
                <a:cs typeface="Times New Roman" panose="02020603050405020304" pitchFamily="18" charset="0"/>
              </a:rPr>
              <a:t>contd</a:t>
            </a:r>
            <a:r>
              <a:rPr lang="en-US" b="1" u="sng" dirty="0">
                <a:solidFill>
                  <a:schemeClr val="tx1"/>
                </a:solidFill>
                <a:latin typeface="Times New Roman" panose="02020603050405020304" pitchFamily="18" charset="0"/>
                <a:cs typeface="Times New Roman" panose="02020603050405020304" pitchFamily="18" charset="0"/>
              </a:rPr>
              <a:t>…)</a:t>
            </a:r>
          </a:p>
          <a:p>
            <a:pPr marL="0" indent="0" algn="just">
              <a:buNone/>
            </a:pPr>
            <a:r>
              <a:rPr lang="en-US" dirty="0">
                <a:solidFill>
                  <a:schemeClr val="tx1"/>
                </a:solidFill>
                <a:latin typeface="Times New Roman" panose="02020603050405020304" pitchFamily="18" charset="0"/>
                <a:cs typeface="Times New Roman" panose="02020603050405020304" pitchFamily="18" charset="0"/>
              </a:rPr>
              <a:t>A defect can result due to errors in software design, logic and coding. </a:t>
            </a:r>
          </a:p>
          <a:p>
            <a:pPr marL="0" indent="0" algn="just">
              <a:buNone/>
            </a:pPr>
            <a:r>
              <a:rPr lang="en-US" dirty="0">
                <a:solidFill>
                  <a:schemeClr val="tx1"/>
                </a:solidFill>
                <a:latin typeface="Times New Roman" panose="02020603050405020304" pitchFamily="18" charset="0"/>
                <a:cs typeface="Times New Roman" panose="02020603050405020304" pitchFamily="18" charset="0"/>
              </a:rPr>
              <a:t>Design errors occur when changes made to the software are incorrect, incomplete, wrongly communicated, or the change request is misunderstood. </a:t>
            </a:r>
          </a:p>
          <a:p>
            <a:pPr marL="0" indent="0" algn="just">
              <a:buNone/>
            </a:pPr>
            <a:r>
              <a:rPr lang="en-US" dirty="0">
                <a:solidFill>
                  <a:schemeClr val="tx1"/>
                </a:solidFill>
                <a:latin typeface="Times New Roman" panose="02020603050405020304" pitchFamily="18" charset="0"/>
                <a:cs typeface="Times New Roman" panose="02020603050405020304" pitchFamily="18" charset="0"/>
              </a:rPr>
              <a:t>Logical errors result from invalid tests and conclusions, incorrect implementation of design specifications, faulty logic flow, or incomplete test of data. </a:t>
            </a:r>
          </a:p>
        </p:txBody>
      </p:sp>
      <p:sp>
        <p:nvSpPr>
          <p:cNvPr id="4" name="Slide Number Placeholder 3">
            <a:extLst>
              <a:ext uri="{FF2B5EF4-FFF2-40B4-BE49-F238E27FC236}">
                <a16:creationId xmlns:a16="http://schemas.microsoft.com/office/drawing/2014/main" id="{86690ED4-3ADA-4926-9B74-26E260BC12C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9A1556-5DE8-4188-88AC-F84DD9F41CDD}" type="slidenum">
              <a:rPr kumimoji="0" lang="en-US" sz="1000" b="0" i="0" u="none" strike="noStrike" kern="1200" cap="none" spc="0" normalizeH="0" baseline="0" noProof="0" smtClean="0">
                <a:ln>
                  <a:noFill/>
                </a:ln>
                <a:solidFill>
                  <a:srgbClr val="04617B">
                    <a:shade val="90000"/>
                  </a:srgb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000" b="0" i="0" u="none" strike="noStrike" kern="1200" cap="none" spc="0" normalizeH="0" baseline="0" noProof="0">
              <a:ln>
                <a:noFill/>
              </a:ln>
              <a:solidFill>
                <a:srgbClr val="04617B">
                  <a:shade val="90000"/>
                </a:srgbClr>
              </a:solidFill>
              <a:effectLst/>
              <a:uLnTx/>
              <a:uFillTx/>
              <a:latin typeface="Gill Sans MT" panose="020B0502020104020203"/>
              <a:ea typeface="+mn-ea"/>
              <a:cs typeface="+mn-cs"/>
            </a:endParaRPr>
          </a:p>
        </p:txBody>
      </p:sp>
      <p:sp>
        <p:nvSpPr>
          <p:cNvPr id="5" name="Title 1">
            <a:extLst>
              <a:ext uri="{FF2B5EF4-FFF2-40B4-BE49-F238E27FC236}">
                <a16:creationId xmlns:a16="http://schemas.microsoft.com/office/drawing/2014/main" id="{69C63A80-31C3-4AFE-ADDA-E0F5E42B9B53}"/>
              </a:ext>
            </a:extLst>
          </p:cNvPr>
          <p:cNvSpPr>
            <a:spLocks noGrp="1"/>
          </p:cNvSpPr>
          <p:nvPr>
            <p:ph type="title"/>
          </p:nvPr>
        </p:nvSpPr>
        <p:spPr>
          <a:xfrm>
            <a:off x="304800" y="304800"/>
            <a:ext cx="8839200" cy="757731"/>
          </a:xfrm>
        </p:spPr>
        <p:txBody>
          <a:bodyPr>
            <a:noAutofit/>
          </a:bodyPr>
          <a:lstStyle/>
          <a:p>
            <a:pPr algn="ctr"/>
            <a:r>
              <a:rPr lang="en-US" sz="28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Types of maintenance</a:t>
            </a:r>
          </a:p>
        </p:txBody>
      </p:sp>
    </p:spTree>
    <p:extLst>
      <p:ext uri="{BB962C8B-B14F-4D97-AF65-F5344CB8AC3E}">
        <p14:creationId xmlns:p14="http://schemas.microsoft.com/office/powerpoint/2010/main" val="4140944188"/>
      </p:ext>
    </p:extLst>
  </p:cSld>
  <p:clrMapOvr>
    <a:masterClrMapping/>
  </p:clrMapOvr>
  <p:transition>
    <p:dissolv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839200" cy="757731"/>
          </a:xfrm>
        </p:spPr>
        <p:txBody>
          <a:bodyPr>
            <a:noAutofit/>
          </a:bodyPr>
          <a:lstStyle/>
          <a:p>
            <a:pPr algn="ctr"/>
            <a:r>
              <a:rPr lang="en-US" sz="2800" b="1" dirty="0">
                <a:solidFill>
                  <a:schemeClr val="tx1"/>
                </a:solidFill>
                <a:latin typeface="Times New Roman" panose="02020603050405020304" pitchFamily="18" charset="0"/>
                <a:cs typeface="Times New Roman" panose="02020603050405020304" pitchFamily="18" charset="0"/>
              </a:rPr>
              <a:t>Types of maintenance</a:t>
            </a:r>
          </a:p>
        </p:txBody>
      </p:sp>
      <p:sp>
        <p:nvSpPr>
          <p:cNvPr id="3" name="Content Placeholder 2"/>
          <p:cNvSpPr>
            <a:spLocks noGrp="1"/>
          </p:cNvSpPr>
          <p:nvPr>
            <p:ph idx="1"/>
          </p:nvPr>
        </p:nvSpPr>
        <p:spPr>
          <a:xfrm>
            <a:off x="304800" y="838200"/>
            <a:ext cx="8839200" cy="4980659"/>
          </a:xfrm>
        </p:spPr>
        <p:txBody>
          <a:bodyPr wrap="square">
            <a:spAutoFit/>
          </a:bodyPr>
          <a:lstStyle/>
          <a:p>
            <a:pPr marL="457200" lvl="1" indent="0">
              <a:buNone/>
            </a:pPr>
            <a:r>
              <a:rPr lang="en-US" b="1" u="sng" dirty="0">
                <a:solidFill>
                  <a:schemeClr val="tx1"/>
                </a:solidFill>
                <a:latin typeface="Times New Roman" panose="02020603050405020304" pitchFamily="18" charset="0"/>
                <a:cs typeface="Times New Roman" panose="02020603050405020304" pitchFamily="18" charset="0"/>
              </a:rPr>
              <a:t>B. Perfective maintenance</a:t>
            </a:r>
          </a:p>
          <a:p>
            <a:pPr lvl="1">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Customer/user will recognize </a:t>
            </a:r>
            <a:r>
              <a:rPr lang="en-US" b="1" dirty="0">
                <a:solidFill>
                  <a:srgbClr val="FF0000"/>
                </a:solidFill>
                <a:latin typeface="Times New Roman" panose="02020603050405020304" pitchFamily="18" charset="0"/>
                <a:cs typeface="Times New Roman" panose="02020603050405020304" pitchFamily="18" charset="0"/>
              </a:rPr>
              <a:t>additional functions</a:t>
            </a:r>
            <a:r>
              <a:rPr lang="en-US" dirty="0">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that will provide benefit. </a:t>
            </a:r>
          </a:p>
          <a:p>
            <a:pPr marL="517525" indent="0">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Provide or improve features.</a:t>
            </a:r>
          </a:p>
          <a:p>
            <a:pPr marL="517525" indent="0">
              <a:buNone/>
            </a:pPr>
            <a:endParaRPr lang="en-US" dirty="0">
              <a:solidFill>
                <a:schemeClr val="tx1"/>
              </a:solidFill>
              <a:latin typeface="Times New Roman" panose="02020603050405020304" pitchFamily="18" charset="0"/>
              <a:cs typeface="Times New Roman" panose="02020603050405020304" pitchFamily="18" charset="0"/>
            </a:endParaRPr>
          </a:p>
          <a:p>
            <a:pPr marL="517525" indent="0">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modifying the payroll program to incorporate a new report in the sales analysis system.</a:t>
            </a:r>
          </a:p>
          <a:p>
            <a:pPr marL="517525" indent="0">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Re-organizing data sets within a database so they can be searched faster or use less storage or providing shortcuts commands that experts can use instead of the slower standard menu system.</a:t>
            </a: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9A1556-5DE8-4188-88AC-F84DD9F41CDD}" type="slidenum">
              <a:rPr kumimoji="0" lang="en-US" sz="1000" b="0" i="0" u="none" strike="noStrike" kern="1200" cap="none" spc="0" normalizeH="0" baseline="0" noProof="0" smtClean="0">
                <a:ln>
                  <a:noFill/>
                </a:ln>
                <a:solidFill>
                  <a:srgbClr val="04617B">
                    <a:shade val="90000"/>
                  </a:srgb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000" b="0" i="0" u="none" strike="noStrike" kern="1200" cap="none" spc="0" normalizeH="0" baseline="0" noProof="0" dirty="0">
              <a:ln>
                <a:noFill/>
              </a:ln>
              <a:solidFill>
                <a:srgbClr val="04617B">
                  <a:shade val="90000"/>
                </a:srgbClr>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056148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685800"/>
            <a:ext cx="8229600" cy="4790286"/>
          </a:xfrm>
        </p:spPr>
        <p:txBody>
          <a:bodyPr wrap="square">
            <a:spAutoFit/>
          </a:bodyPr>
          <a:lstStyle/>
          <a:p>
            <a:pPr marL="576263" lvl="1" indent="-515938">
              <a:buAutoNum type="alphaUcPeriod" startAt="3"/>
            </a:pPr>
            <a:r>
              <a:rPr lang="en-US" sz="2200" b="1" u="sng" dirty="0">
                <a:solidFill>
                  <a:schemeClr val="tx1"/>
                </a:solidFill>
                <a:latin typeface="Times New Roman" panose="02020603050405020304" pitchFamily="18" charset="0"/>
                <a:cs typeface="Times New Roman" panose="02020603050405020304" pitchFamily="18" charset="0"/>
              </a:rPr>
              <a:t>Adaptive maintenance</a:t>
            </a:r>
            <a:r>
              <a:rPr lang="en-US" sz="2200" dirty="0">
                <a:solidFill>
                  <a:schemeClr val="tx1"/>
                </a:solidFill>
                <a:latin typeface="Times New Roman" panose="02020603050405020304" pitchFamily="18" charset="0"/>
                <a:cs typeface="Times New Roman" panose="02020603050405020304" pitchFamily="18" charset="0"/>
              </a:rPr>
              <a:t>: </a:t>
            </a:r>
          </a:p>
          <a:p>
            <a:pPr>
              <a:buFont typeface="Wingdings" panose="05000000000000000000"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Original environment for which the software was developed is likely to change. </a:t>
            </a:r>
          </a:p>
          <a:p>
            <a:pPr marL="0" indent="0">
              <a:buNone/>
            </a:pPr>
            <a:r>
              <a:rPr lang="en-US" sz="2200" dirty="0">
                <a:solidFill>
                  <a:schemeClr val="tx1"/>
                </a:solidFill>
                <a:latin typeface="Times New Roman" panose="02020603050405020304" pitchFamily="18" charset="0"/>
                <a:cs typeface="Times New Roman" panose="02020603050405020304" pitchFamily="18" charset="0"/>
              </a:rPr>
              <a:t>   e.g., CPU, operating system, business rules, external product characteristics</a:t>
            </a:r>
          </a:p>
          <a:p>
            <a:pPr>
              <a:buFont typeface="Wingdings" panose="05000000000000000000" pitchFamily="2" charset="2"/>
              <a:buChar char="Ø"/>
            </a:pPr>
            <a:endParaRPr lang="en-US" sz="2200" i="1"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Modification to the software to accommodate changes to its external environment.</a:t>
            </a:r>
          </a:p>
          <a:p>
            <a:pPr marL="0" indent="0">
              <a:buNone/>
            </a:pPr>
            <a:r>
              <a:rPr lang="en-US" sz="2200" dirty="0">
                <a:solidFill>
                  <a:schemeClr val="tx1"/>
                </a:solidFill>
                <a:latin typeface="Times New Roman" panose="02020603050405020304" pitchFamily="18" charset="0"/>
                <a:cs typeface="Times New Roman" panose="02020603050405020304" pitchFamily="18" charset="0"/>
              </a:rPr>
              <a:t>Examples:</a:t>
            </a:r>
          </a:p>
          <a:p>
            <a:pPr marL="914400" lvl="1" indent="-457200">
              <a:buFont typeface="+mj-lt"/>
              <a:buAutoNum type="arabicPeriod"/>
            </a:pPr>
            <a:r>
              <a:rPr lang="en-US" sz="2200" dirty="0">
                <a:solidFill>
                  <a:schemeClr val="tx1"/>
                </a:solidFill>
                <a:latin typeface="Times New Roman" panose="02020603050405020304" pitchFamily="18" charset="0"/>
                <a:cs typeface="Times New Roman" panose="02020603050405020304" pitchFamily="18" charset="0"/>
              </a:rPr>
              <a:t>Utility Moving to the Clouds</a:t>
            </a:r>
          </a:p>
          <a:p>
            <a:pPr marL="914400" lvl="1" indent="-457200">
              <a:buFont typeface="+mj-lt"/>
              <a:buAutoNum type="arabicPeriod"/>
            </a:pPr>
            <a:r>
              <a:rPr lang="en-US" sz="2200" dirty="0">
                <a:solidFill>
                  <a:schemeClr val="tx1"/>
                </a:solidFill>
                <a:latin typeface="Times New Roman" panose="02020603050405020304" pitchFamily="18" charset="0"/>
                <a:cs typeface="Times New Roman" panose="02020603050405020304" pitchFamily="18" charset="0"/>
              </a:rPr>
              <a:t>Government recently introduced VAT rate</a:t>
            </a:r>
          </a:p>
        </p:txBody>
      </p:sp>
      <p:sp>
        <p:nvSpPr>
          <p:cNvPr id="4" name="Slide Number Placeholder 3"/>
          <p:cNvSpPr>
            <a:spLocks noGrp="1"/>
          </p:cNvSpPr>
          <p:nvPr>
            <p:ph type="sldNum" sz="quarter" idx="12"/>
          </p:nvPr>
        </p:nvSpPr>
        <p:spPr>
          <a:xfrm>
            <a:off x="6457951" y="6147079"/>
            <a:ext cx="2114549" cy="345796"/>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9A1556-5DE8-4188-88AC-F84DD9F41CDD}" type="slidenum">
              <a:rPr kumimoji="0" lang="en-US" sz="1000" b="0" i="0" u="none" strike="noStrike" kern="1200" cap="none" spc="0" normalizeH="0" baseline="0" noProof="0" smtClean="0">
                <a:ln>
                  <a:noFill/>
                </a:ln>
                <a:solidFill>
                  <a:srgbClr val="04617B">
                    <a:shade val="90000"/>
                  </a:srgb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000" b="0" i="0" u="none" strike="noStrike" kern="1200" cap="none" spc="0" normalizeH="0" baseline="0" noProof="0" dirty="0">
              <a:ln>
                <a:noFill/>
              </a:ln>
              <a:solidFill>
                <a:srgbClr val="04617B">
                  <a:shade val="90000"/>
                </a:srgbClr>
              </a:solidFill>
              <a:effectLst/>
              <a:uLnTx/>
              <a:uFillTx/>
              <a:latin typeface="Gill Sans MT" panose="020B0502020104020203"/>
              <a:ea typeface="+mn-ea"/>
              <a:cs typeface="+mn-cs"/>
            </a:endParaRPr>
          </a:p>
        </p:txBody>
      </p:sp>
      <p:sp>
        <p:nvSpPr>
          <p:cNvPr id="7" name="Title 1">
            <a:extLst>
              <a:ext uri="{FF2B5EF4-FFF2-40B4-BE49-F238E27FC236}">
                <a16:creationId xmlns:a16="http://schemas.microsoft.com/office/drawing/2014/main" id="{C05A1FDC-0CEE-4A7C-8559-E5A997AEDDAA}"/>
              </a:ext>
            </a:extLst>
          </p:cNvPr>
          <p:cNvSpPr>
            <a:spLocks noGrp="1"/>
          </p:cNvSpPr>
          <p:nvPr>
            <p:ph type="title"/>
          </p:nvPr>
        </p:nvSpPr>
        <p:spPr>
          <a:xfrm>
            <a:off x="304800" y="76200"/>
            <a:ext cx="8839200" cy="757731"/>
          </a:xfrm>
        </p:spPr>
        <p:txBody>
          <a:bodyPr>
            <a:noAutofit/>
          </a:bodyPr>
          <a:lstStyle/>
          <a:p>
            <a:pPr algn="ctr"/>
            <a:r>
              <a:rPr lang="en-US" sz="28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Types of maintenance</a:t>
            </a:r>
          </a:p>
        </p:txBody>
      </p:sp>
    </p:spTree>
    <p:extLst>
      <p:ext uri="{BB962C8B-B14F-4D97-AF65-F5344CB8AC3E}">
        <p14:creationId xmlns:p14="http://schemas.microsoft.com/office/powerpoint/2010/main" val="1859796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839200" cy="1143000"/>
          </a:xfrm>
        </p:spPr>
        <p:txBody>
          <a:bodyPr>
            <a:noAutofit/>
          </a:bodyPr>
          <a:lstStyle/>
          <a:p>
            <a:pPr algn="ctr"/>
            <a:r>
              <a:rPr lang="en-US" sz="2800" dirty="0"/>
              <a:t>Maintenance-Conclusion</a:t>
            </a:r>
          </a:p>
        </p:txBody>
      </p:sp>
      <p:sp>
        <p:nvSpPr>
          <p:cNvPr id="3" name="Content Placeholder 2"/>
          <p:cNvSpPr>
            <a:spLocks noGrp="1"/>
          </p:cNvSpPr>
          <p:nvPr>
            <p:ph idx="1"/>
          </p:nvPr>
        </p:nvSpPr>
        <p:spPr>
          <a:xfrm>
            <a:off x="685800" y="1295400"/>
            <a:ext cx="8229600" cy="3761864"/>
          </a:xfrm>
        </p:spPr>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One of the main reason of analysis and design phase is to produce good documentation that will make maintenance easy.</a:t>
            </a:r>
          </a:p>
          <a:p>
            <a:endParaRPr lang="en-US"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Design of a systems (high quality, well documented)</a:t>
            </a:r>
          </a:p>
          <a:p>
            <a:pPr marL="0" indent="0">
              <a:buNone/>
            </a:pPr>
            <a:r>
              <a:rPr lang="en-US" dirty="0">
                <a:solidFill>
                  <a:schemeClr val="tx1"/>
                </a:solidFill>
                <a:latin typeface="Times New Roman" panose="02020603050405020304" pitchFamily="18" charset="0"/>
                <a:cs typeface="Times New Roman" panose="02020603050405020304" pitchFamily="18" charset="0"/>
              </a:rPr>
              <a:t>    -&gt; Easier to Maintain .</a:t>
            </a:r>
          </a:p>
          <a:p>
            <a:pPr marL="0" indent="0">
              <a:buNone/>
            </a:pPr>
            <a:endParaRPr lang="en-US"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Cost of maintenance over the full working life of a system can be very high</a:t>
            </a: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9A1556-5DE8-4188-88AC-F84DD9F41CDD}" type="slidenum">
              <a:rPr kumimoji="0" lang="en-US" sz="1000" b="0" i="0" u="none" strike="noStrike" kern="1200" cap="none" spc="0" normalizeH="0" baseline="0" noProof="0" smtClean="0">
                <a:ln>
                  <a:noFill/>
                </a:ln>
                <a:solidFill>
                  <a:srgbClr val="04617B">
                    <a:shade val="90000"/>
                  </a:srgb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000" b="0" i="0" u="none" strike="noStrike" kern="1200" cap="none" spc="0" normalizeH="0" baseline="0" noProof="0" dirty="0">
              <a:ln>
                <a:noFill/>
              </a:ln>
              <a:solidFill>
                <a:srgbClr val="04617B">
                  <a:shade val="90000"/>
                </a:srgbClr>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322968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2" name="Rectangle 4">
            <a:extLst>
              <a:ext uri="{FF2B5EF4-FFF2-40B4-BE49-F238E27FC236}">
                <a16:creationId xmlns:a16="http://schemas.microsoft.com/office/drawing/2014/main" id="{B4BAEC91-B32F-4248-9439-7D57C5F0E082}"/>
              </a:ext>
            </a:extLst>
          </p:cNvPr>
          <p:cNvSpPr>
            <a:spLocks noGrp="1" noChangeArrowheads="1"/>
          </p:cNvSpPr>
          <p:nvPr>
            <p:ph type="title"/>
          </p:nvPr>
        </p:nvSpPr>
        <p:spPr/>
        <p:txBody>
          <a:bodyPr/>
          <a:lstStyle/>
          <a:p>
            <a:r>
              <a:rPr lang="en-US" altLang="en-US"/>
              <a:t>SDLC Model</a:t>
            </a:r>
          </a:p>
        </p:txBody>
      </p:sp>
      <p:sp>
        <p:nvSpPr>
          <p:cNvPr id="416773" name="Rectangle 5">
            <a:extLst>
              <a:ext uri="{FF2B5EF4-FFF2-40B4-BE49-F238E27FC236}">
                <a16:creationId xmlns:a16="http://schemas.microsoft.com/office/drawing/2014/main" id="{D010680A-D130-4047-95AD-08C00A3A27DE}"/>
              </a:ext>
            </a:extLst>
          </p:cNvPr>
          <p:cNvSpPr>
            <a:spLocks noGrp="1" noChangeArrowheads="1"/>
          </p:cNvSpPr>
          <p:nvPr>
            <p:ph type="body" idx="1"/>
          </p:nvPr>
        </p:nvSpPr>
        <p:spPr/>
        <p:txBody>
          <a:bodyPr/>
          <a:lstStyle/>
          <a:p>
            <a:pPr>
              <a:buFontTx/>
              <a:buNone/>
            </a:pPr>
            <a:r>
              <a:rPr lang="en-US" altLang="en-US"/>
              <a:t>   A framework that describes the activities performed at each stage of a software development project.  </a:t>
            </a:r>
          </a:p>
          <a:p>
            <a:endParaRPr lang="en-US"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GB" dirty="0"/>
          </a:p>
          <a:p>
            <a:endParaRPr lang="en-GB" dirty="0"/>
          </a:p>
          <a:p>
            <a:endParaRPr lang="en-GB" dirty="0"/>
          </a:p>
          <a:p>
            <a:endParaRPr lang="en-GB" dirty="0"/>
          </a:p>
          <a:p>
            <a:r>
              <a:rPr lang="en-GB" dirty="0"/>
              <a:t>Waterfall Model</a:t>
            </a:r>
          </a:p>
          <a:p>
            <a:r>
              <a:rPr lang="en-GB" dirty="0"/>
              <a:t>Spiral Model</a:t>
            </a:r>
          </a:p>
          <a:p>
            <a:endParaRPr lang="en-US" dirty="0"/>
          </a:p>
        </p:txBody>
      </p:sp>
      <p:pic>
        <p:nvPicPr>
          <p:cNvPr id="4" name="Picture 3"/>
          <p:cNvPicPr>
            <a:picLocks noChangeAspect="1"/>
          </p:cNvPicPr>
          <p:nvPr/>
        </p:nvPicPr>
        <p:blipFill rotWithShape="1">
          <a:blip r:embed="rId2"/>
          <a:srcRect l="187" t="3335" r="-187" b="56278"/>
          <a:stretch/>
        </p:blipFill>
        <p:spPr>
          <a:xfrm>
            <a:off x="-1371600" y="228600"/>
            <a:ext cx="11353800" cy="2769781"/>
          </a:xfrm>
          <a:prstGeom prst="rect">
            <a:avLst/>
          </a:prstGeom>
        </p:spPr>
      </p:pic>
    </p:spTree>
    <p:extLst>
      <p:ext uri="{BB962C8B-B14F-4D97-AF65-F5344CB8AC3E}">
        <p14:creationId xmlns:p14="http://schemas.microsoft.com/office/powerpoint/2010/main" val="21296875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a:extLst>
              <a:ext uri="{FF2B5EF4-FFF2-40B4-BE49-F238E27FC236}">
                <a16:creationId xmlns:a16="http://schemas.microsoft.com/office/drawing/2014/main" id="{85439B1C-0C40-4D1E-9B9B-5F55529BD67A}"/>
              </a:ext>
            </a:extLst>
          </p:cNvPr>
          <p:cNvSpPr>
            <a:spLocks noGrp="1" noChangeArrowheads="1"/>
          </p:cNvSpPr>
          <p:nvPr>
            <p:ph type="title"/>
          </p:nvPr>
        </p:nvSpPr>
        <p:spPr/>
        <p:txBody>
          <a:bodyPr/>
          <a:lstStyle/>
          <a:p>
            <a:r>
              <a:rPr lang="en-US" altLang="en-US"/>
              <a:t>Waterfall Model</a:t>
            </a:r>
          </a:p>
        </p:txBody>
      </p:sp>
      <p:sp>
        <p:nvSpPr>
          <p:cNvPr id="422915" name="Rectangle 3">
            <a:extLst>
              <a:ext uri="{FF2B5EF4-FFF2-40B4-BE49-F238E27FC236}">
                <a16:creationId xmlns:a16="http://schemas.microsoft.com/office/drawing/2014/main" id="{5130D8E2-D04A-4EE1-95D8-4985208BE58C}"/>
              </a:ext>
            </a:extLst>
          </p:cNvPr>
          <p:cNvSpPr>
            <a:spLocks noGrp="1" noChangeArrowheads="1"/>
          </p:cNvSpPr>
          <p:nvPr>
            <p:ph type="body" sz="half" idx="2"/>
          </p:nvPr>
        </p:nvSpPr>
        <p:spPr>
          <a:xfrm>
            <a:off x="3962400" y="1295400"/>
            <a:ext cx="4800600" cy="4495800"/>
          </a:xfrm>
        </p:spPr>
        <p:txBody>
          <a:bodyPr/>
          <a:lstStyle/>
          <a:p>
            <a:r>
              <a:rPr lang="en-US" altLang="en-US" sz="2400" b="1">
                <a:solidFill>
                  <a:srgbClr val="FFFF00"/>
                </a:solidFill>
              </a:rPr>
              <a:t>Requirements</a:t>
            </a:r>
            <a:r>
              <a:rPr lang="en-US" altLang="en-US" sz="2400" b="1"/>
              <a:t> </a:t>
            </a:r>
            <a:r>
              <a:rPr lang="en-US" altLang="en-US" sz="2400"/>
              <a:t>– defines needed information, function, behavior, performance and interfaces.</a:t>
            </a:r>
          </a:p>
          <a:p>
            <a:r>
              <a:rPr lang="en-US" altLang="en-US" sz="2400" b="1">
                <a:solidFill>
                  <a:srgbClr val="FFFF00"/>
                </a:solidFill>
              </a:rPr>
              <a:t>Design </a:t>
            </a:r>
            <a:r>
              <a:rPr lang="en-US" altLang="en-US" sz="2400"/>
              <a:t>– data structures, software architecture, interface representations, algorithmic details.</a:t>
            </a:r>
          </a:p>
          <a:p>
            <a:r>
              <a:rPr lang="en-US" altLang="en-US" sz="2400" b="1">
                <a:solidFill>
                  <a:srgbClr val="FFFF00"/>
                </a:solidFill>
              </a:rPr>
              <a:t>Implementation </a:t>
            </a:r>
            <a:r>
              <a:rPr lang="en-US" altLang="en-US" sz="2400"/>
              <a:t>– source code, database, user documentation, testing.</a:t>
            </a:r>
          </a:p>
        </p:txBody>
      </p:sp>
      <p:sp>
        <p:nvSpPr>
          <p:cNvPr id="3" name="Content Placeholder 2">
            <a:extLst>
              <a:ext uri="{FF2B5EF4-FFF2-40B4-BE49-F238E27FC236}">
                <a16:creationId xmlns:a16="http://schemas.microsoft.com/office/drawing/2014/main" id="{31A9A3DF-0E33-48A7-87D0-F6518DEA93F5}"/>
              </a:ext>
            </a:extLst>
          </p:cNvPr>
          <p:cNvSpPr>
            <a:spLocks noGrp="1"/>
          </p:cNvSpPr>
          <p:nvPr>
            <p:ph sz="half" idx="1"/>
          </p:nvPr>
        </p:nvSpPr>
        <p:spPr/>
        <p:txBody>
          <a:bodyPr/>
          <a:lstStyle/>
          <a:p>
            <a:endParaRPr lang="en-US"/>
          </a:p>
        </p:txBody>
      </p:sp>
      <p:pic>
        <p:nvPicPr>
          <p:cNvPr id="28674" name="Picture 2" descr="Image result for waterfall model of software engineering">
            <a:extLst>
              <a:ext uri="{FF2B5EF4-FFF2-40B4-BE49-F238E27FC236}">
                <a16:creationId xmlns:a16="http://schemas.microsoft.com/office/drawing/2014/main" id="{EE4AE319-21B3-47E1-838C-38A92DBDA2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17" t="15802" r="17677" b="12137"/>
          <a:stretch/>
        </p:blipFill>
        <p:spPr bwMode="auto">
          <a:xfrm>
            <a:off x="245659" y="1181099"/>
            <a:ext cx="3943009" cy="52742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01CBA55A-7CC0-4F73-916B-5E94E32C7611}"/>
              </a:ext>
            </a:extLst>
          </p:cNvPr>
          <p:cNvSpPr>
            <a:spLocks noGrp="1"/>
          </p:cNvSpPr>
          <p:nvPr>
            <p:ph type="title"/>
          </p:nvPr>
        </p:nvSpPr>
        <p:spPr>
          <a:xfrm>
            <a:off x="457200" y="274638"/>
            <a:ext cx="8229600" cy="944562"/>
          </a:xfrm>
        </p:spPr>
        <p:txBody>
          <a:bodyPr/>
          <a:lstStyle/>
          <a:p>
            <a:pPr algn="l" eaLnBrk="1" hangingPunct="1"/>
            <a:r>
              <a:rPr lang="en-US" altLang="en-US"/>
              <a:t>(cont’d)</a:t>
            </a:r>
          </a:p>
        </p:txBody>
      </p:sp>
      <p:sp>
        <p:nvSpPr>
          <p:cNvPr id="13315" name="Content Placeholder 2">
            <a:extLst>
              <a:ext uri="{FF2B5EF4-FFF2-40B4-BE49-F238E27FC236}">
                <a16:creationId xmlns:a16="http://schemas.microsoft.com/office/drawing/2014/main" id="{C84644EE-DCB7-4A59-AC63-7B95CDC136B6}"/>
              </a:ext>
            </a:extLst>
          </p:cNvPr>
          <p:cNvSpPr>
            <a:spLocks noGrp="1"/>
          </p:cNvSpPr>
          <p:nvPr>
            <p:ph idx="1"/>
          </p:nvPr>
        </p:nvSpPr>
        <p:spPr>
          <a:xfrm>
            <a:off x="457200" y="1600200"/>
            <a:ext cx="8229600" cy="4724400"/>
          </a:xfrm>
        </p:spPr>
        <p:txBody>
          <a:bodyPr/>
          <a:lstStyle/>
          <a:p>
            <a:pPr eaLnBrk="1" hangingPunct="1">
              <a:lnSpc>
                <a:spcPct val="120000"/>
              </a:lnSpc>
              <a:spcBef>
                <a:spcPct val="0"/>
              </a:spcBef>
            </a:pPr>
            <a:r>
              <a:rPr lang="en-US" altLang="en-US" sz="2200" dirty="0"/>
              <a:t>Each of the phases is composed of steps, that produce </a:t>
            </a:r>
            <a:r>
              <a:rPr lang="en-US" altLang="en-US" sz="2200" i="1" dirty="0">
                <a:solidFill>
                  <a:srgbClr val="0000FF"/>
                </a:solidFill>
              </a:rPr>
              <a:t>deliverables</a:t>
            </a:r>
            <a:r>
              <a:rPr lang="en-US" altLang="en-US" sz="2200" dirty="0">
                <a:solidFill>
                  <a:srgbClr val="0000FF"/>
                </a:solidFill>
              </a:rPr>
              <a:t> </a:t>
            </a:r>
            <a:r>
              <a:rPr lang="en-US" altLang="en-US" sz="2200" dirty="0"/>
              <a:t>(specific documents/ software that explain various elements of the system).</a:t>
            </a:r>
          </a:p>
        </p:txBody>
      </p:sp>
      <p:sp>
        <p:nvSpPr>
          <p:cNvPr id="4" name="Footer Placeholder 3">
            <a:extLst>
              <a:ext uri="{FF2B5EF4-FFF2-40B4-BE49-F238E27FC236}">
                <a16:creationId xmlns:a16="http://schemas.microsoft.com/office/drawing/2014/main" id="{287D3F92-117C-4D86-BD2D-F7B92DE156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 Copyright 2011 John Wiley &amp; Sons, Inc.</a:t>
            </a:r>
          </a:p>
        </p:txBody>
      </p:sp>
      <p:sp>
        <p:nvSpPr>
          <p:cNvPr id="13317" name="Slide Number Placeholder 4">
            <a:extLst>
              <a:ext uri="{FF2B5EF4-FFF2-40B4-BE49-F238E27FC236}">
                <a16:creationId xmlns:a16="http://schemas.microsoft.com/office/drawing/2014/main" id="{8531A50B-695F-41F2-9ED3-474827A40E5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1-</a:t>
            </a:r>
            <a:fld id="{B1A692B2-B6BD-48A1-A707-2E60A033B9FE}"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p:txBody>
          <a:bodyPr/>
          <a:lstStyle/>
          <a:p>
            <a:r>
              <a:rPr lang="en-US"/>
              <a:t>Waterfall Model</a:t>
            </a:r>
          </a:p>
        </p:txBody>
      </p:sp>
      <p:pic>
        <p:nvPicPr>
          <p:cNvPr id="422923" name="Picture 11" descr="Waterfall SDLC"/>
          <p:cNvPicPr>
            <a:picLocks noGrp="1" noChangeAspect="1" noChangeArrowheads="1"/>
          </p:cNvPicPr>
          <p:nvPr>
            <p:ph sz="half" idx="1"/>
          </p:nvPr>
        </p:nvPicPr>
        <p:blipFill>
          <a:blip r:embed="rId2" cstate="print"/>
          <a:srcRect/>
          <a:stretch>
            <a:fillRect/>
          </a:stretch>
        </p:blipFill>
        <p:spPr>
          <a:xfrm>
            <a:off x="0" y="1371600"/>
            <a:ext cx="3810000" cy="3886200"/>
          </a:xfrm>
          <a:noFill/>
          <a:ln/>
        </p:spPr>
      </p:pic>
      <p:sp>
        <p:nvSpPr>
          <p:cNvPr id="422915" name="Rectangle 3"/>
          <p:cNvSpPr>
            <a:spLocks noGrp="1" noChangeArrowheads="1"/>
          </p:cNvSpPr>
          <p:nvPr>
            <p:ph type="body" sz="half" idx="2"/>
          </p:nvPr>
        </p:nvSpPr>
        <p:spPr>
          <a:xfrm>
            <a:off x="3962400" y="1295400"/>
            <a:ext cx="4800600" cy="4495800"/>
          </a:xfrm>
        </p:spPr>
        <p:txBody>
          <a:bodyPr>
            <a:normAutofit/>
          </a:bodyPr>
          <a:lstStyle/>
          <a:p>
            <a:r>
              <a:rPr lang="en-US" sz="2400" b="1" dirty="0">
                <a:solidFill>
                  <a:srgbClr val="FFFF00"/>
                </a:solidFill>
              </a:rPr>
              <a:t>Test </a:t>
            </a:r>
            <a:r>
              <a:rPr lang="en-US" sz="2400" dirty="0"/>
              <a:t>– </a:t>
            </a:r>
            <a:r>
              <a:rPr lang="en-GB" sz="2400" dirty="0"/>
              <a:t>check if all code modules work together and if the system as a whole behaves as per the specifications</a:t>
            </a:r>
            <a:r>
              <a:rPr lang="en-US" sz="2400" dirty="0"/>
              <a:t>.</a:t>
            </a:r>
          </a:p>
          <a:p>
            <a:r>
              <a:rPr lang="en-US" sz="2400" b="1" dirty="0">
                <a:solidFill>
                  <a:schemeClr val="accent2">
                    <a:lumMod val="75000"/>
                  </a:schemeClr>
                </a:solidFill>
                <a:highlight>
                  <a:srgbClr val="FFFF00"/>
                </a:highlight>
              </a:rPr>
              <a:t>Installation</a:t>
            </a:r>
            <a:r>
              <a:rPr lang="en-US" sz="2400" b="1" dirty="0">
                <a:solidFill>
                  <a:schemeClr val="accent2">
                    <a:lumMod val="75000"/>
                  </a:schemeClr>
                </a:solidFill>
              </a:rPr>
              <a:t> </a:t>
            </a:r>
            <a:r>
              <a:rPr lang="en-US" sz="2400" dirty="0"/>
              <a:t>– deployment of system, user-training.</a:t>
            </a:r>
          </a:p>
          <a:p>
            <a:r>
              <a:rPr lang="en-US" sz="2400" b="1" dirty="0">
                <a:solidFill>
                  <a:schemeClr val="accent2">
                    <a:lumMod val="75000"/>
                  </a:schemeClr>
                </a:solidFill>
                <a:highlight>
                  <a:srgbClr val="FFFF00"/>
                </a:highlight>
              </a:rPr>
              <a:t>Maintenance </a:t>
            </a:r>
            <a:r>
              <a:rPr lang="en-US" sz="2400" dirty="0"/>
              <a:t>– bug fixes, added functionality (an on-going process).</a:t>
            </a:r>
          </a:p>
        </p:txBody>
      </p:sp>
    </p:spTree>
    <p:extLst>
      <p:ext uri="{BB962C8B-B14F-4D97-AF65-F5344CB8AC3E}">
        <p14:creationId xmlns:p14="http://schemas.microsoft.com/office/powerpoint/2010/main" val="39891642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a:extLst>
              <a:ext uri="{FF2B5EF4-FFF2-40B4-BE49-F238E27FC236}">
                <a16:creationId xmlns:a16="http://schemas.microsoft.com/office/drawing/2014/main" id="{03118535-9D78-445C-88AC-F720CCF77887}"/>
              </a:ext>
            </a:extLst>
          </p:cNvPr>
          <p:cNvSpPr>
            <a:spLocks noGrp="1" noChangeArrowheads="1"/>
          </p:cNvSpPr>
          <p:nvPr>
            <p:ph type="title"/>
          </p:nvPr>
        </p:nvSpPr>
        <p:spPr/>
        <p:txBody>
          <a:bodyPr/>
          <a:lstStyle/>
          <a:p>
            <a:r>
              <a:rPr lang="en-US" altLang="en-US"/>
              <a:t>Waterfall Strengths</a:t>
            </a:r>
          </a:p>
        </p:txBody>
      </p:sp>
      <p:sp>
        <p:nvSpPr>
          <p:cNvPr id="423939" name="Rectangle 3">
            <a:extLst>
              <a:ext uri="{FF2B5EF4-FFF2-40B4-BE49-F238E27FC236}">
                <a16:creationId xmlns:a16="http://schemas.microsoft.com/office/drawing/2014/main" id="{36EA962C-0DD1-4936-B988-66A3289C8A5D}"/>
              </a:ext>
            </a:extLst>
          </p:cNvPr>
          <p:cNvSpPr>
            <a:spLocks noGrp="1" noChangeArrowheads="1"/>
          </p:cNvSpPr>
          <p:nvPr>
            <p:ph type="body" idx="1"/>
          </p:nvPr>
        </p:nvSpPr>
        <p:spPr/>
        <p:txBody>
          <a:bodyPr/>
          <a:lstStyle/>
          <a:p>
            <a:r>
              <a:rPr lang="en-US" altLang="en-US" sz="2800">
                <a:solidFill>
                  <a:srgbClr val="FFFF00"/>
                </a:solidFill>
              </a:rPr>
              <a:t>Easy to understand</a:t>
            </a:r>
            <a:r>
              <a:rPr lang="en-US" altLang="en-US" sz="2800"/>
              <a:t>, easy to use</a:t>
            </a:r>
          </a:p>
          <a:p>
            <a:r>
              <a:rPr lang="en-US" altLang="en-US" sz="2800">
                <a:solidFill>
                  <a:srgbClr val="FFFF00"/>
                </a:solidFill>
              </a:rPr>
              <a:t>Provides structure </a:t>
            </a:r>
            <a:r>
              <a:rPr lang="en-US" altLang="en-US" sz="2800"/>
              <a:t>to inexperienced staff</a:t>
            </a:r>
          </a:p>
          <a:p>
            <a:r>
              <a:rPr lang="en-US" altLang="en-US" sz="2800">
                <a:solidFill>
                  <a:srgbClr val="FFFF00"/>
                </a:solidFill>
              </a:rPr>
              <a:t>Milestones are well understood</a:t>
            </a:r>
          </a:p>
          <a:p>
            <a:r>
              <a:rPr lang="en-US" altLang="en-US" sz="2800"/>
              <a:t>Sets </a:t>
            </a:r>
            <a:r>
              <a:rPr lang="en-US" altLang="en-US" sz="2800">
                <a:solidFill>
                  <a:srgbClr val="FFFF00"/>
                </a:solidFill>
              </a:rPr>
              <a:t>requirements stability</a:t>
            </a:r>
          </a:p>
          <a:p>
            <a:r>
              <a:rPr lang="en-US" altLang="en-US" sz="2800"/>
              <a:t>Good for </a:t>
            </a:r>
            <a:r>
              <a:rPr lang="en-US" altLang="en-US" sz="2800">
                <a:solidFill>
                  <a:srgbClr val="FFFF00"/>
                </a:solidFill>
              </a:rPr>
              <a:t>management control </a:t>
            </a:r>
            <a:r>
              <a:rPr lang="en-US" altLang="en-US" sz="2800"/>
              <a:t>(plan, staff, track)</a:t>
            </a:r>
          </a:p>
          <a:p>
            <a:r>
              <a:rPr lang="en-US" altLang="en-US" sz="2800"/>
              <a:t>Works well when </a:t>
            </a:r>
            <a:r>
              <a:rPr lang="en-US" altLang="en-US" sz="2800">
                <a:solidFill>
                  <a:srgbClr val="FFFF00"/>
                </a:solidFill>
              </a:rPr>
              <a:t>quality is more important </a:t>
            </a:r>
            <a:r>
              <a:rPr lang="en-US" altLang="en-US" sz="2800"/>
              <a:t>than cost or schedule</a:t>
            </a:r>
          </a:p>
          <a:p>
            <a:endParaRPr lang="en-US" altLang="en-US" sz="2800"/>
          </a:p>
          <a:p>
            <a:endParaRPr lang="en-US" altLang="en-US" sz="2400"/>
          </a:p>
          <a:p>
            <a:endParaRPr lang="en-US" altLang="en-US"/>
          </a:p>
          <a:p>
            <a:endParaRPr lang="en-US"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a:extLst>
              <a:ext uri="{FF2B5EF4-FFF2-40B4-BE49-F238E27FC236}">
                <a16:creationId xmlns:a16="http://schemas.microsoft.com/office/drawing/2014/main" id="{22644A9A-20AA-4DC5-9121-2526D4DB71AB}"/>
              </a:ext>
            </a:extLst>
          </p:cNvPr>
          <p:cNvSpPr>
            <a:spLocks noGrp="1" noChangeArrowheads="1"/>
          </p:cNvSpPr>
          <p:nvPr>
            <p:ph type="title"/>
          </p:nvPr>
        </p:nvSpPr>
        <p:spPr/>
        <p:txBody>
          <a:bodyPr/>
          <a:lstStyle/>
          <a:p>
            <a:r>
              <a:rPr lang="en-US" altLang="en-US"/>
              <a:t>Waterfall Deficiencies</a:t>
            </a:r>
          </a:p>
        </p:txBody>
      </p:sp>
      <p:sp>
        <p:nvSpPr>
          <p:cNvPr id="424963" name="Rectangle 3">
            <a:extLst>
              <a:ext uri="{FF2B5EF4-FFF2-40B4-BE49-F238E27FC236}">
                <a16:creationId xmlns:a16="http://schemas.microsoft.com/office/drawing/2014/main" id="{E1760A78-7F35-470F-AB67-BDB52344AE40}"/>
              </a:ext>
            </a:extLst>
          </p:cNvPr>
          <p:cNvSpPr>
            <a:spLocks noGrp="1" noChangeArrowheads="1"/>
          </p:cNvSpPr>
          <p:nvPr>
            <p:ph type="body" idx="1"/>
          </p:nvPr>
        </p:nvSpPr>
        <p:spPr>
          <a:xfrm>
            <a:off x="457200" y="1371600"/>
            <a:ext cx="8229600" cy="4495800"/>
          </a:xfrm>
        </p:spPr>
        <p:txBody>
          <a:bodyPr/>
          <a:lstStyle/>
          <a:p>
            <a:pPr>
              <a:lnSpc>
                <a:spcPct val="90000"/>
              </a:lnSpc>
            </a:pPr>
            <a:r>
              <a:rPr lang="en-US" altLang="en-US" sz="2800"/>
              <a:t>All </a:t>
            </a:r>
            <a:r>
              <a:rPr lang="en-US" altLang="en-US" sz="2800">
                <a:solidFill>
                  <a:srgbClr val="FFFF00"/>
                </a:solidFill>
              </a:rPr>
              <a:t>requirements must be known </a:t>
            </a:r>
            <a:r>
              <a:rPr lang="en-US" altLang="en-US" sz="2800"/>
              <a:t>upfront</a:t>
            </a:r>
          </a:p>
          <a:p>
            <a:pPr>
              <a:lnSpc>
                <a:spcPct val="90000"/>
              </a:lnSpc>
            </a:pPr>
            <a:r>
              <a:rPr lang="en-US" altLang="en-US" sz="2800"/>
              <a:t>Deliverables created for each phase are considered frozen – </a:t>
            </a:r>
            <a:r>
              <a:rPr lang="en-US" altLang="en-US" sz="2800">
                <a:solidFill>
                  <a:srgbClr val="FFFF00"/>
                </a:solidFill>
              </a:rPr>
              <a:t>inhibits flexibility</a:t>
            </a:r>
          </a:p>
          <a:p>
            <a:pPr>
              <a:lnSpc>
                <a:spcPct val="90000"/>
              </a:lnSpc>
            </a:pPr>
            <a:r>
              <a:rPr lang="en-US" altLang="en-US" sz="2800"/>
              <a:t>Can give a </a:t>
            </a:r>
            <a:r>
              <a:rPr lang="en-US" altLang="en-US" sz="2800">
                <a:solidFill>
                  <a:srgbClr val="FFFF00"/>
                </a:solidFill>
              </a:rPr>
              <a:t>false impression of progress</a:t>
            </a:r>
          </a:p>
          <a:p>
            <a:pPr>
              <a:lnSpc>
                <a:spcPct val="90000"/>
              </a:lnSpc>
            </a:pPr>
            <a:r>
              <a:rPr lang="en-US" altLang="en-US" sz="2800">
                <a:solidFill>
                  <a:srgbClr val="FFFF00"/>
                </a:solidFill>
              </a:rPr>
              <a:t>Does not reflect problem-solving nature </a:t>
            </a:r>
            <a:r>
              <a:rPr lang="en-US" altLang="en-US" sz="2800"/>
              <a:t>of software development – iterations of phases</a:t>
            </a:r>
          </a:p>
          <a:p>
            <a:pPr>
              <a:lnSpc>
                <a:spcPct val="90000"/>
              </a:lnSpc>
            </a:pPr>
            <a:r>
              <a:rPr lang="en-US" altLang="en-US" sz="2800"/>
              <a:t>Integration is </a:t>
            </a:r>
            <a:r>
              <a:rPr lang="en-US" altLang="en-US" sz="2800">
                <a:solidFill>
                  <a:srgbClr val="FFFF00"/>
                </a:solidFill>
              </a:rPr>
              <a:t>one big bang at the end</a:t>
            </a:r>
          </a:p>
          <a:p>
            <a:pPr>
              <a:lnSpc>
                <a:spcPct val="90000"/>
              </a:lnSpc>
            </a:pPr>
            <a:r>
              <a:rPr lang="en-US" altLang="en-US" sz="2800">
                <a:solidFill>
                  <a:srgbClr val="FFFF00"/>
                </a:solidFill>
              </a:rPr>
              <a:t>Little opportunity for customer </a:t>
            </a:r>
            <a:r>
              <a:rPr lang="en-US" altLang="en-US" sz="2800"/>
              <a:t>to preview the system (until it may be too late)</a:t>
            </a:r>
          </a:p>
          <a:p>
            <a:pPr>
              <a:lnSpc>
                <a:spcPct val="90000"/>
              </a:lnSpc>
            </a:pPr>
            <a:endParaRPr lang="en-US" altLang="en-US" sz="28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a:extLst>
              <a:ext uri="{FF2B5EF4-FFF2-40B4-BE49-F238E27FC236}">
                <a16:creationId xmlns:a16="http://schemas.microsoft.com/office/drawing/2014/main" id="{EBE2B8ED-CB9D-451D-AB32-A96771176210}"/>
              </a:ext>
            </a:extLst>
          </p:cNvPr>
          <p:cNvSpPr>
            <a:spLocks noGrp="1" noChangeArrowheads="1"/>
          </p:cNvSpPr>
          <p:nvPr>
            <p:ph type="title"/>
          </p:nvPr>
        </p:nvSpPr>
        <p:spPr/>
        <p:txBody>
          <a:bodyPr/>
          <a:lstStyle/>
          <a:p>
            <a:r>
              <a:rPr lang="en-US" altLang="en-US" sz="4000"/>
              <a:t>When to use the Waterfall Model</a:t>
            </a:r>
          </a:p>
        </p:txBody>
      </p:sp>
      <p:sp>
        <p:nvSpPr>
          <p:cNvPr id="425987" name="Rectangle 3">
            <a:extLst>
              <a:ext uri="{FF2B5EF4-FFF2-40B4-BE49-F238E27FC236}">
                <a16:creationId xmlns:a16="http://schemas.microsoft.com/office/drawing/2014/main" id="{56363B31-975C-4278-B766-D152FB620A2C}"/>
              </a:ext>
            </a:extLst>
          </p:cNvPr>
          <p:cNvSpPr>
            <a:spLocks noGrp="1" noChangeArrowheads="1"/>
          </p:cNvSpPr>
          <p:nvPr>
            <p:ph type="body" idx="1"/>
          </p:nvPr>
        </p:nvSpPr>
        <p:spPr/>
        <p:txBody>
          <a:bodyPr/>
          <a:lstStyle/>
          <a:p>
            <a:pPr>
              <a:lnSpc>
                <a:spcPct val="90000"/>
              </a:lnSpc>
            </a:pPr>
            <a:r>
              <a:rPr lang="en-US" altLang="en-US" sz="2800"/>
              <a:t>Requirements are very </a:t>
            </a:r>
            <a:r>
              <a:rPr lang="en-US" altLang="en-US" sz="2800">
                <a:solidFill>
                  <a:srgbClr val="FFFF00"/>
                </a:solidFill>
              </a:rPr>
              <a:t>well known</a:t>
            </a:r>
          </a:p>
          <a:p>
            <a:pPr>
              <a:lnSpc>
                <a:spcPct val="90000"/>
              </a:lnSpc>
            </a:pPr>
            <a:r>
              <a:rPr lang="en-US" altLang="en-US" sz="2800"/>
              <a:t>Product definition is </a:t>
            </a:r>
            <a:r>
              <a:rPr lang="en-US" altLang="en-US" sz="2800">
                <a:solidFill>
                  <a:srgbClr val="FFFF00"/>
                </a:solidFill>
              </a:rPr>
              <a:t>stable</a:t>
            </a:r>
          </a:p>
          <a:p>
            <a:pPr>
              <a:lnSpc>
                <a:spcPct val="90000"/>
              </a:lnSpc>
            </a:pPr>
            <a:r>
              <a:rPr lang="en-US" altLang="en-US" sz="2800"/>
              <a:t>Technology is </a:t>
            </a:r>
            <a:r>
              <a:rPr lang="en-US" altLang="en-US" sz="2800">
                <a:solidFill>
                  <a:srgbClr val="FFFF00"/>
                </a:solidFill>
              </a:rPr>
              <a:t>understood</a:t>
            </a:r>
          </a:p>
          <a:p>
            <a:pPr>
              <a:lnSpc>
                <a:spcPct val="90000"/>
              </a:lnSpc>
            </a:pPr>
            <a:r>
              <a:rPr lang="en-US" altLang="en-US" sz="2800"/>
              <a:t>New </a:t>
            </a:r>
            <a:r>
              <a:rPr lang="en-US" altLang="en-US" sz="2800">
                <a:solidFill>
                  <a:srgbClr val="FFFF00"/>
                </a:solidFill>
              </a:rPr>
              <a:t>version of an existing product</a:t>
            </a:r>
          </a:p>
          <a:p>
            <a:pPr>
              <a:lnSpc>
                <a:spcPct val="90000"/>
              </a:lnSpc>
            </a:pPr>
            <a:r>
              <a:rPr lang="en-US" altLang="en-US" sz="2800">
                <a:solidFill>
                  <a:srgbClr val="FFFF00"/>
                </a:solidFill>
              </a:rPr>
              <a:t>Porting an existing product </a:t>
            </a:r>
            <a:r>
              <a:rPr lang="en-US" altLang="en-US" sz="2800"/>
              <a:t>to a new platform.</a:t>
            </a:r>
          </a:p>
          <a:p>
            <a:pPr>
              <a:lnSpc>
                <a:spcPct val="90000"/>
              </a:lnSpc>
            </a:pPr>
            <a:endParaRPr lang="en-US" altLang="en-US" sz="28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9" name="Rectangle 3"/>
          <p:cNvSpPr>
            <a:spLocks noGrp="1" noChangeArrowheads="1"/>
          </p:cNvSpPr>
          <p:nvPr>
            <p:ph sz="half" idx="1"/>
          </p:nvPr>
        </p:nvSpPr>
        <p:spPr>
          <a:xfrm>
            <a:off x="-23813" y="854075"/>
            <a:ext cx="8840549" cy="5546725"/>
          </a:xfrm>
        </p:spPr>
        <p:txBody>
          <a:bodyPr vert="horz" anchor="t">
            <a:normAutofit/>
          </a:bodyPr>
          <a:lstStyle/>
          <a:p>
            <a:pPr>
              <a:lnSpc>
                <a:spcPct val="80000"/>
              </a:lnSpc>
            </a:pPr>
            <a:r>
              <a:rPr lang="en-US" sz="2400">
                <a:solidFill>
                  <a:schemeClr val="accent2">
                    <a:lumMod val="75000"/>
                  </a:schemeClr>
                </a:solidFill>
              </a:rPr>
              <a:t>Project and Requirements Planning </a:t>
            </a:r>
            <a:r>
              <a:rPr lang="en-US" sz="2400"/>
              <a:t>– </a:t>
            </a:r>
            <a:r>
              <a:rPr lang="en-US" sz="2400">
                <a:solidFill>
                  <a:srgbClr val="FF0000"/>
                </a:solidFill>
              </a:rPr>
              <a:t>allocate</a:t>
            </a:r>
            <a:r>
              <a:rPr lang="en-US" sz="2400"/>
              <a:t> resources</a:t>
            </a:r>
          </a:p>
          <a:p>
            <a:pPr>
              <a:lnSpc>
                <a:spcPct val="80000"/>
              </a:lnSpc>
            </a:pPr>
            <a:endParaRPr lang="en-US" sz="2400">
              <a:solidFill>
                <a:srgbClr val="FFFF00"/>
              </a:solidFill>
            </a:endParaRPr>
          </a:p>
          <a:p>
            <a:pPr>
              <a:lnSpc>
                <a:spcPct val="80000"/>
              </a:lnSpc>
            </a:pPr>
            <a:r>
              <a:rPr lang="en-US" sz="2400">
                <a:solidFill>
                  <a:schemeClr val="accent2">
                    <a:lumMod val="75000"/>
                  </a:schemeClr>
                </a:solidFill>
              </a:rPr>
              <a:t>Product Requirements and Specification Analysis </a:t>
            </a:r>
            <a:r>
              <a:rPr lang="en-US" sz="2400"/>
              <a:t>– complete </a:t>
            </a:r>
            <a:r>
              <a:rPr lang="en-US" sz="2400">
                <a:solidFill>
                  <a:srgbClr val="FF0000"/>
                </a:solidFill>
              </a:rPr>
              <a:t>specification</a:t>
            </a:r>
            <a:r>
              <a:rPr lang="en-US" sz="2400"/>
              <a:t> of the software system</a:t>
            </a:r>
          </a:p>
          <a:p>
            <a:pPr>
              <a:lnSpc>
                <a:spcPct val="80000"/>
              </a:lnSpc>
            </a:pPr>
            <a:endParaRPr lang="en-US" sz="2400">
              <a:solidFill>
                <a:srgbClr val="FFFF00"/>
              </a:solidFill>
            </a:endParaRPr>
          </a:p>
          <a:p>
            <a:pPr>
              <a:lnSpc>
                <a:spcPct val="80000"/>
              </a:lnSpc>
            </a:pPr>
            <a:r>
              <a:rPr lang="en-US" sz="2400">
                <a:solidFill>
                  <a:schemeClr val="accent2">
                    <a:lumMod val="75000"/>
                  </a:schemeClr>
                </a:solidFill>
              </a:rPr>
              <a:t>Architecture or High-Level Design</a:t>
            </a:r>
            <a:r>
              <a:rPr lang="en-US" sz="2400">
                <a:solidFill>
                  <a:srgbClr val="FFFF00"/>
                </a:solidFill>
              </a:rPr>
              <a:t> </a:t>
            </a:r>
            <a:r>
              <a:rPr lang="en-US" sz="2400"/>
              <a:t>– </a:t>
            </a:r>
          </a:p>
          <a:p>
            <a:pPr marL="0" indent="0">
              <a:lnSpc>
                <a:spcPct val="80000"/>
              </a:lnSpc>
              <a:buNone/>
            </a:pPr>
            <a:r>
              <a:rPr lang="en-US" sz="2400"/>
              <a:t>    defines how software functions or components (datastore/ user/</a:t>
            </a:r>
            <a:r>
              <a:rPr lang="en-US" sz="2400">
                <a:solidFill>
                  <a:srgbClr val="000000"/>
                </a:solidFill>
              </a:rPr>
              <a:t> hardware devices) </a:t>
            </a:r>
            <a:r>
              <a:rPr lang="en-US" sz="2400">
                <a:solidFill>
                  <a:srgbClr val="FF0000"/>
                </a:solidFill>
              </a:rPr>
              <a:t>interact</a:t>
            </a:r>
            <a:r>
              <a:rPr lang="en-US" sz="2400"/>
              <a:t> with each other to fulfill the requirements</a:t>
            </a:r>
            <a:endParaRPr/>
          </a:p>
          <a:p>
            <a:pPr>
              <a:lnSpc>
                <a:spcPct val="80000"/>
              </a:lnSpc>
            </a:pPr>
            <a:endParaRPr lang="en-US" sz="2400">
              <a:solidFill>
                <a:srgbClr val="FFFF00"/>
              </a:solidFill>
            </a:endParaRPr>
          </a:p>
          <a:p>
            <a:pPr>
              <a:lnSpc>
                <a:spcPct val="80000"/>
              </a:lnSpc>
            </a:pPr>
            <a:r>
              <a:rPr lang="en-US" sz="2400">
                <a:solidFill>
                  <a:schemeClr val="accent2">
                    <a:lumMod val="75000"/>
                  </a:schemeClr>
                </a:solidFill>
              </a:rPr>
              <a:t>Detailed Design </a:t>
            </a:r>
            <a:r>
              <a:rPr lang="en-US" sz="2400"/>
              <a:t>– develop </a:t>
            </a:r>
            <a:r>
              <a:rPr lang="en-US" sz="2400">
                <a:solidFill>
                  <a:srgbClr val="FF0000"/>
                </a:solidFill>
              </a:rPr>
              <a:t>algorithms</a:t>
            </a:r>
            <a:r>
              <a:rPr lang="en-US" sz="2400"/>
              <a:t> for each architectural component</a:t>
            </a:r>
          </a:p>
          <a:p>
            <a:pPr>
              <a:lnSpc>
                <a:spcPct val="80000"/>
              </a:lnSpc>
            </a:pPr>
            <a:endParaRPr lang="en-US" sz="2400"/>
          </a:p>
          <a:p>
            <a:pPr>
              <a:lnSpc>
                <a:spcPct val="80000"/>
              </a:lnSpc>
            </a:pPr>
            <a:endParaRPr lang="en-US" sz="2400"/>
          </a:p>
        </p:txBody>
      </p:sp>
      <p:sp>
        <p:nvSpPr>
          <p:cNvPr id="454662" name="Text Box 6"/>
          <p:cNvSpPr txBox="1">
            <a:spLocks noChangeArrowheads="1"/>
          </p:cNvSpPr>
          <p:nvPr/>
        </p:nvSpPr>
        <p:spPr bwMode="auto">
          <a:xfrm>
            <a:off x="2133600" y="5518150"/>
            <a:ext cx="184150" cy="366713"/>
          </a:xfrm>
          <a:prstGeom prst="rect">
            <a:avLst/>
          </a:prstGeom>
          <a:noFill/>
          <a:ln w="9525">
            <a:noFill/>
            <a:miter lim="800000"/>
            <a:headEnd/>
            <a:tailEnd/>
          </a:ln>
          <a:effectLst/>
        </p:spPr>
        <p:txBody>
          <a:bodyPr wrap="none">
            <a:spAutoFit/>
          </a:bodyPr>
          <a:lstStyle/>
          <a:p>
            <a:endParaRPr lang="en-US" b="1"/>
          </a:p>
        </p:txBody>
      </p:sp>
      <p:sp>
        <p:nvSpPr>
          <p:cNvPr id="3" name="Content Placeholder 2"/>
          <p:cNvSpPr>
            <a:spLocks noGrp="1"/>
          </p:cNvSpPr>
          <p:nvPr>
            <p:ph sz="half" idx="2"/>
          </p:nvPr>
        </p:nvSpPr>
        <p:spPr/>
        <p:txBody>
          <a:bodyPr>
            <a:normAutofit/>
          </a:bodyPr>
          <a:lstStyle/>
          <a:p>
            <a:endParaRPr lang="en-US"/>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60" name="Rectangle 4"/>
          <p:cNvSpPr>
            <a:spLocks noGrp="1" noChangeArrowheads="1"/>
          </p:cNvSpPr>
          <p:nvPr>
            <p:ph sz="half" idx="2"/>
          </p:nvPr>
        </p:nvSpPr>
        <p:spPr>
          <a:xfrm>
            <a:off x="363822" y="814388"/>
            <a:ext cx="8399178" cy="5434012"/>
          </a:xfrm>
        </p:spPr>
        <p:txBody>
          <a:bodyPr vert="horz" anchor="t">
            <a:normAutofit/>
          </a:bodyPr>
          <a:lstStyle/>
          <a:p>
            <a:pPr>
              <a:lnSpc>
                <a:spcPct val="80000"/>
              </a:lnSpc>
            </a:pPr>
            <a:r>
              <a:rPr lang="en-US" sz="2400"/>
              <a:t> </a:t>
            </a:r>
            <a:r>
              <a:rPr lang="en-US" sz="2400">
                <a:solidFill>
                  <a:schemeClr val="accent2">
                    <a:lumMod val="75000"/>
                  </a:schemeClr>
                </a:solidFill>
              </a:rPr>
              <a:t>Coding</a:t>
            </a:r>
            <a:r>
              <a:rPr lang="en-US" sz="2400">
                <a:solidFill>
                  <a:srgbClr val="FFFF00"/>
                </a:solidFill>
              </a:rPr>
              <a:t> </a:t>
            </a:r>
            <a:r>
              <a:rPr lang="en-US" sz="2400"/>
              <a:t>– transform algorithms into software[Programming/  Writing queries]</a:t>
            </a:r>
          </a:p>
          <a:p>
            <a:pPr>
              <a:lnSpc>
                <a:spcPct val="80000"/>
              </a:lnSpc>
              <a:buNone/>
            </a:pPr>
            <a:endParaRPr lang="en-US" sz="2400"/>
          </a:p>
          <a:p>
            <a:pPr>
              <a:lnSpc>
                <a:spcPct val="80000"/>
              </a:lnSpc>
            </a:pPr>
            <a:r>
              <a:rPr lang="en-US" sz="2400">
                <a:solidFill>
                  <a:schemeClr val="accent2">
                    <a:lumMod val="75000"/>
                  </a:schemeClr>
                </a:solidFill>
              </a:rPr>
              <a:t>Unit testing </a:t>
            </a:r>
            <a:r>
              <a:rPr lang="en-US" sz="2400"/>
              <a:t>– check that each module acts as expected</a:t>
            </a:r>
          </a:p>
          <a:p>
            <a:pPr>
              <a:lnSpc>
                <a:spcPct val="80000"/>
              </a:lnSpc>
              <a:buNone/>
            </a:pPr>
            <a:endParaRPr lang="en-US" sz="2400"/>
          </a:p>
          <a:p>
            <a:pPr>
              <a:lnSpc>
                <a:spcPct val="80000"/>
              </a:lnSpc>
            </a:pPr>
            <a:r>
              <a:rPr lang="en-US" sz="2400">
                <a:solidFill>
                  <a:schemeClr val="accent2">
                    <a:lumMod val="75000"/>
                  </a:schemeClr>
                </a:solidFill>
              </a:rPr>
              <a:t>Integration and Testing </a:t>
            </a:r>
            <a:r>
              <a:rPr lang="en-US" sz="2400"/>
              <a:t>– check that modules  interconnect correctly</a:t>
            </a:r>
          </a:p>
          <a:p>
            <a:pPr>
              <a:lnSpc>
                <a:spcPct val="80000"/>
              </a:lnSpc>
            </a:pPr>
            <a:endParaRPr lang="en-US" sz="2400">
              <a:solidFill>
                <a:schemeClr val="accent2">
                  <a:lumMod val="75000"/>
                </a:schemeClr>
              </a:solidFill>
            </a:endParaRPr>
          </a:p>
          <a:p>
            <a:pPr>
              <a:lnSpc>
                <a:spcPct val="80000"/>
              </a:lnSpc>
            </a:pPr>
            <a:r>
              <a:rPr lang="en-US" sz="2400">
                <a:solidFill>
                  <a:schemeClr val="accent2">
                    <a:lumMod val="75000"/>
                  </a:schemeClr>
                </a:solidFill>
              </a:rPr>
              <a:t>System and acceptance testing </a:t>
            </a:r>
            <a:r>
              <a:rPr lang="en-US" sz="2400"/>
              <a:t>– check the entire software system in its environment</a:t>
            </a:r>
          </a:p>
          <a:p>
            <a:pPr>
              <a:lnSpc>
                <a:spcPct val="80000"/>
              </a:lnSpc>
              <a:buNone/>
            </a:pPr>
            <a:endParaRPr lang="en-US" sz="2400">
              <a:solidFill>
                <a:schemeClr val="accent2">
                  <a:lumMod val="75000"/>
                </a:schemeClr>
              </a:solidFill>
            </a:endParaRPr>
          </a:p>
          <a:p>
            <a:pPr>
              <a:lnSpc>
                <a:spcPct val="80000"/>
              </a:lnSpc>
            </a:pPr>
            <a:r>
              <a:rPr lang="en-US" sz="2400">
                <a:solidFill>
                  <a:schemeClr val="accent2">
                    <a:lumMod val="75000"/>
                  </a:schemeClr>
                </a:solidFill>
              </a:rPr>
              <a:t>Production, operation and maintenance </a:t>
            </a:r>
            <a:r>
              <a:rPr lang="en-US" sz="2400"/>
              <a:t>– provide for enhancement and corrections</a:t>
            </a:r>
            <a:endParaRPr lang="en-US" sz="2400">
              <a:solidFill>
                <a:srgbClr val="FFFF00"/>
              </a:solidFill>
            </a:endParaRPr>
          </a:p>
          <a:p>
            <a:pPr>
              <a:lnSpc>
                <a:spcPct val="80000"/>
              </a:lnSpc>
            </a:pPr>
            <a:endParaRPr lang="en-US" sz="2400">
              <a:solidFill>
                <a:schemeClr val="accent2">
                  <a:lumMod val="75000"/>
                </a:schemeClr>
              </a:solidFill>
            </a:endParaRPr>
          </a:p>
          <a:p>
            <a:pPr>
              <a:lnSpc>
                <a:spcPct val="80000"/>
              </a:lnSpc>
              <a:buNone/>
            </a:pPr>
            <a:endParaRPr lang="en-US" sz="2400">
              <a:solidFill>
                <a:srgbClr val="FFFF00"/>
              </a:solidFill>
            </a:endParaRPr>
          </a:p>
          <a:p>
            <a:pPr>
              <a:lnSpc>
                <a:spcPct val="80000"/>
              </a:lnSpc>
            </a:pPr>
            <a:endParaRPr lang="en-US" sz="2400">
              <a:solidFill>
                <a:srgbClr val="FFFF00"/>
              </a:solidFill>
            </a:endParaRPr>
          </a:p>
          <a:p>
            <a:pPr>
              <a:lnSpc>
                <a:spcPct val="80000"/>
              </a:lnSpc>
            </a:pPr>
            <a:endParaRPr lang="en-US" sz="2400"/>
          </a:p>
          <a:p>
            <a:pPr>
              <a:lnSpc>
                <a:spcPct val="80000"/>
              </a:lnSpc>
              <a:buFontTx/>
              <a:buNone/>
            </a:pPr>
            <a:endParaRPr lang="en-US" sz="2400"/>
          </a:p>
        </p:txBody>
      </p:sp>
      <p:sp>
        <p:nvSpPr>
          <p:cNvPr id="454662" name="Text Box 6"/>
          <p:cNvSpPr txBox="1">
            <a:spLocks noChangeArrowheads="1"/>
          </p:cNvSpPr>
          <p:nvPr/>
        </p:nvSpPr>
        <p:spPr bwMode="auto">
          <a:xfrm>
            <a:off x="2133600" y="5518150"/>
            <a:ext cx="184150" cy="366713"/>
          </a:xfrm>
          <a:prstGeom prst="rect">
            <a:avLst/>
          </a:prstGeom>
          <a:noFill/>
          <a:ln w="9525">
            <a:noFill/>
            <a:miter lim="800000"/>
            <a:headEnd/>
            <a:tailEnd/>
          </a:ln>
          <a:effectLst/>
        </p:spPr>
        <p:txBody>
          <a:bodyPr wrap="none">
            <a:spAutoFit/>
          </a:bodyPr>
          <a:lstStyle/>
          <a:p>
            <a:endParaRPr lang="en-US" b="1"/>
          </a:p>
        </p:txBody>
      </p:sp>
      <p:sp>
        <p:nvSpPr>
          <p:cNvPr id="3" name="Content Placeholder 2"/>
          <p:cNvSpPr>
            <a:spLocks noGrp="1"/>
          </p:cNvSpPr>
          <p:nvPr>
            <p:ph sz="half" idx="1"/>
          </p:nvPr>
        </p:nvSpPr>
        <p:spPr/>
        <p:txBody>
          <a:bodyPr>
            <a:normAutofit/>
          </a:bodyPr>
          <a:lstStyle/>
          <a:p>
            <a:endParaRPr lang="en-US"/>
          </a:p>
        </p:txBody>
      </p:sp>
    </p:spTree>
    <p:extLst>
      <p:ext uri="{BB962C8B-B14F-4D97-AF65-F5344CB8AC3E}">
        <p14:creationId xmlns:p14="http://schemas.microsoft.com/office/powerpoint/2010/main" val="2466938863"/>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6707" name="Rectangle 3"/>
          <p:cNvSpPr>
            <a:spLocks noGrp="1" noChangeArrowheads="1"/>
          </p:cNvSpPr>
          <p:nvPr>
            <p:ph idx="1"/>
          </p:nvPr>
        </p:nvSpPr>
        <p:spPr/>
        <p:txBody>
          <a:bodyPr/>
          <a:lstStyle/>
          <a:p>
            <a:r>
              <a:rPr lang="en-US"/>
              <a:t>Emphasize planning for </a:t>
            </a:r>
            <a:r>
              <a:rPr lang="en-US">
                <a:solidFill>
                  <a:schemeClr val="accent2">
                    <a:lumMod val="75000"/>
                  </a:schemeClr>
                </a:solidFill>
              </a:rPr>
              <a:t>verification and validation </a:t>
            </a:r>
            <a:r>
              <a:rPr lang="en-US"/>
              <a:t>of the product in early stages of product development</a:t>
            </a:r>
          </a:p>
          <a:p>
            <a:r>
              <a:rPr lang="en-US">
                <a:solidFill>
                  <a:schemeClr val="accent2">
                    <a:lumMod val="75000"/>
                  </a:schemeClr>
                </a:solidFill>
              </a:rPr>
              <a:t>Each deliverable must be testable</a:t>
            </a:r>
          </a:p>
          <a:p>
            <a:r>
              <a:rPr lang="en-US"/>
              <a:t>Project management can </a:t>
            </a:r>
            <a:r>
              <a:rPr lang="en-US">
                <a:solidFill>
                  <a:schemeClr val="accent2">
                    <a:lumMod val="75000"/>
                  </a:schemeClr>
                </a:solidFill>
              </a:rPr>
              <a:t>track progress by milestones</a:t>
            </a:r>
          </a:p>
          <a:p>
            <a:r>
              <a:rPr lang="en-US">
                <a:solidFill>
                  <a:schemeClr val="accent2">
                    <a:lumMod val="75000"/>
                  </a:schemeClr>
                </a:solidFill>
              </a:rPr>
              <a:t>Easy to use</a:t>
            </a:r>
          </a:p>
        </p:txBody>
      </p:sp>
      <p:sp>
        <p:nvSpPr>
          <p:cNvPr id="3" name="Title 2"/>
          <p:cNvSpPr>
            <a:spLocks noGrp="1"/>
          </p:cNvSpPr>
          <p:nvPr>
            <p:ph type="title"/>
          </p:nvPr>
        </p:nvSpPr>
        <p:spPr/>
        <p:txBody>
          <a:bodyPr/>
          <a:lstStyle/>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lstStyle/>
          <a:p>
            <a:r>
              <a:rPr lang="en-US"/>
              <a:t>Spiral SDLC Model</a:t>
            </a:r>
          </a:p>
        </p:txBody>
      </p:sp>
      <p:sp>
        <p:nvSpPr>
          <p:cNvPr id="468997" name="Rectangle 5"/>
          <p:cNvSpPr>
            <a:spLocks noGrp="1" noChangeArrowheads="1"/>
          </p:cNvSpPr>
          <p:nvPr>
            <p:ph type="body" sz="half" idx="2"/>
          </p:nvPr>
        </p:nvSpPr>
        <p:spPr>
          <a:xfrm>
            <a:off x="384084" y="1295400"/>
            <a:ext cx="8531316" cy="4495800"/>
          </a:xfrm>
        </p:spPr>
        <p:txBody>
          <a:bodyPr/>
          <a:lstStyle/>
          <a:p>
            <a:r>
              <a:rPr lang="en-US" sz="2800"/>
              <a:t>Adds risk analysis, and 4gl RAD prototyping to the waterfall model</a:t>
            </a:r>
          </a:p>
          <a:p>
            <a:r>
              <a:rPr lang="en-US" sz="2800"/>
              <a:t>Each cycle involves the same sequence of steps as the waterfall process model </a:t>
            </a:r>
          </a:p>
        </p:txBody>
      </p:sp>
      <p:sp>
        <p:nvSpPr>
          <p:cNvPr id="3" name="Content Placeholder 2"/>
          <p:cNvSpPr>
            <a:spLocks noGrp="1"/>
          </p:cNvSpPr>
          <p:nvPr>
            <p:ph sz="half" idx="1"/>
          </p:nvPr>
        </p:nvSpPr>
        <p:spPr/>
        <p:txBody>
          <a:bodyPr/>
          <a:lstStyle/>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lstStyle/>
          <a:p>
            <a:r>
              <a:rPr lang="en-US"/>
              <a:t>Spiral SDLC Model</a:t>
            </a:r>
          </a:p>
        </p:txBody>
      </p:sp>
      <p:pic>
        <p:nvPicPr>
          <p:cNvPr id="469000" name="Picture 8" descr="Spiral SDLC 2"/>
          <p:cNvPicPr>
            <a:picLocks noGrp="1" noChangeAspect="1" noChangeArrowheads="1"/>
          </p:cNvPicPr>
          <p:nvPr>
            <p:ph sz="half" idx="1"/>
          </p:nvPr>
        </p:nvPicPr>
        <p:blipFill>
          <a:blip r:embed="rId2" cstate="print"/>
          <a:srcRect/>
          <a:stretch>
            <a:fillRect/>
          </a:stretch>
        </p:blipFill>
        <p:spPr>
          <a:xfrm>
            <a:off x="0" y="1524000"/>
            <a:ext cx="8812213" cy="5481114"/>
          </a:xfrm>
          <a:noFill/>
          <a:ln/>
        </p:spPr>
      </p:pic>
      <p:sp>
        <p:nvSpPr>
          <p:cNvPr id="3" name="Text Placeholder 2"/>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6810741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lstStyle/>
          <a:p>
            <a:r>
              <a:rPr lang="en-US"/>
              <a:t>Spiral SDLC Model</a:t>
            </a:r>
          </a:p>
        </p:txBody>
      </p:sp>
      <p:sp>
        <p:nvSpPr>
          <p:cNvPr id="3" name="Text Placeholder 2"/>
          <p:cNvSpPr>
            <a:spLocks noGrp="1"/>
          </p:cNvSpPr>
          <p:nvPr>
            <p:ph type="body" sz="half" idx="2"/>
          </p:nvPr>
        </p:nvSpPr>
        <p:spPr/>
        <p:txBody>
          <a:bodyPr/>
          <a:lstStyle/>
          <a:p>
            <a:endParaRPr lang="en-US"/>
          </a:p>
        </p:txBody>
      </p:sp>
      <p:pic>
        <p:nvPicPr>
          <p:cNvPr id="4" name="Picture 4"/>
          <p:cNvPicPr>
            <a:picLocks noChangeAspect="1"/>
          </p:cNvPicPr>
          <p:nvPr/>
        </p:nvPicPr>
        <p:blipFill>
          <a:blip r:embed="rId2"/>
          <a:stretch>
            <a:fillRect/>
          </a:stretch>
        </p:blipFill>
        <p:spPr>
          <a:xfrm>
            <a:off x="333375" y="1358900"/>
            <a:ext cx="8702271" cy="5395913"/>
          </a:xfrm>
          <a:prstGeom prst="rect">
            <a:avLst/>
          </a:prstGeom>
        </p:spPr>
      </p:pic>
      <p:sp>
        <p:nvSpPr>
          <p:cNvPr id="5" name="Content Placeholder 4"/>
          <p:cNvSpPr>
            <a:spLocks noGrp="1"/>
          </p:cNvSpPr>
          <p:nvPr>
            <p:ph sz="half" idx="1"/>
          </p:nvPr>
        </p:nvSpPr>
        <p:spPr/>
        <p:txBody>
          <a:bodyPr/>
          <a:lstStyle/>
          <a:p>
            <a:endParaRPr lang="en-US"/>
          </a:p>
        </p:txBody>
      </p:sp>
    </p:spTree>
    <p:extLst>
      <p:ext uri="{BB962C8B-B14F-4D97-AF65-F5344CB8AC3E}">
        <p14:creationId xmlns:p14="http://schemas.microsoft.com/office/powerpoint/2010/main" val="3793958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F086DE0-043D-439A-9CEA-FD53770B2C62}"/>
              </a:ext>
            </a:extLst>
          </p:cNvPr>
          <p:cNvSpPr>
            <a:spLocks noGrp="1" noChangeArrowheads="1"/>
          </p:cNvSpPr>
          <p:nvPr>
            <p:ph type="title"/>
          </p:nvPr>
        </p:nvSpPr>
        <p:spPr>
          <a:xfrm>
            <a:off x="457200" y="-348725"/>
            <a:ext cx="8229600" cy="1143000"/>
          </a:xfrm>
        </p:spPr>
        <p:txBody>
          <a:bodyPr/>
          <a:lstStyle/>
          <a:p>
            <a:r>
              <a:rPr lang="en-US" altLang="en-US" sz="4000" dirty="0"/>
              <a:t>SDLC Phases</a:t>
            </a:r>
          </a:p>
        </p:txBody>
      </p:sp>
      <p:graphicFrame>
        <p:nvGraphicFramePr>
          <p:cNvPr id="26656" name="Group 32">
            <a:extLst>
              <a:ext uri="{FF2B5EF4-FFF2-40B4-BE49-F238E27FC236}">
                <a16:creationId xmlns:a16="http://schemas.microsoft.com/office/drawing/2014/main" id="{0525D6B1-D2F7-4AA6-A88C-E1BF066A402C}"/>
              </a:ext>
            </a:extLst>
          </p:cNvPr>
          <p:cNvGraphicFramePr>
            <a:graphicFrameLocks noGrp="1"/>
          </p:cNvGraphicFramePr>
          <p:nvPr>
            <p:ph type="tbl" idx="1"/>
            <p:extLst>
              <p:ext uri="{D42A27DB-BD31-4B8C-83A1-F6EECF244321}">
                <p14:modId xmlns:p14="http://schemas.microsoft.com/office/powerpoint/2010/main" val="3664846822"/>
              </p:ext>
            </p:extLst>
          </p:nvPr>
        </p:nvGraphicFramePr>
        <p:xfrm>
          <a:off x="118444" y="502889"/>
          <a:ext cx="9015046" cy="6339989"/>
        </p:xfrm>
        <a:graphic>
          <a:graphicData uri="http://schemas.openxmlformats.org/drawingml/2006/table">
            <a:tbl>
              <a:tblPr/>
              <a:tblGrid>
                <a:gridCol w="2824158">
                  <a:extLst>
                    <a:ext uri="{9D8B030D-6E8A-4147-A177-3AD203B41FA5}">
                      <a16:colId xmlns:a16="http://schemas.microsoft.com/office/drawing/2014/main" val="3789952417"/>
                    </a:ext>
                  </a:extLst>
                </a:gridCol>
                <a:gridCol w="6190888">
                  <a:extLst>
                    <a:ext uri="{9D8B030D-6E8A-4147-A177-3AD203B41FA5}">
                      <a16:colId xmlns:a16="http://schemas.microsoft.com/office/drawing/2014/main" val="1158136089"/>
                    </a:ext>
                  </a:extLst>
                </a:gridCol>
              </a:tblGrid>
              <a:tr h="454025">
                <a:tc>
                  <a:txBody>
                    <a:bodyPr/>
                    <a:lstStyle>
                      <a:lvl1pPr defTabSz="809625">
                        <a:spcBef>
                          <a:spcPct val="20000"/>
                        </a:spcBef>
                        <a:defRPr sz="2800">
                          <a:solidFill>
                            <a:schemeClr val="tx1"/>
                          </a:solidFill>
                          <a:effectLst>
                            <a:outerShdw blurRad="38100" dist="38100" dir="2700000" algn="tl">
                              <a:srgbClr val="C0C0C0"/>
                            </a:outerShdw>
                          </a:effectLst>
                          <a:latin typeface="Times New Roman" panose="02020603050405020304" pitchFamily="18" charset="0"/>
                        </a:defRPr>
                      </a:lvl1pPr>
                      <a:lvl2pPr marL="347663" defTabSz="809625">
                        <a:spcBef>
                          <a:spcPct val="20000"/>
                        </a:spcBef>
                        <a:defRPr sz="2400">
                          <a:solidFill>
                            <a:schemeClr val="tx1"/>
                          </a:solidFill>
                          <a:effectLst>
                            <a:outerShdw blurRad="38100" dist="38100" dir="2700000" algn="tl">
                              <a:srgbClr val="C0C0C0"/>
                            </a:outerShdw>
                          </a:effectLst>
                          <a:latin typeface="Times New Roman" panose="02020603050405020304" pitchFamily="18" charset="0"/>
                        </a:defRPr>
                      </a:lvl2pPr>
                      <a:lvl3pPr marL="682625" defTabSz="809625">
                        <a:spcBef>
                          <a:spcPct val="20000"/>
                        </a:spcBef>
                        <a:defRPr sz="2000">
                          <a:solidFill>
                            <a:schemeClr val="tx1"/>
                          </a:solidFill>
                          <a:effectLst>
                            <a:outerShdw blurRad="38100" dist="38100" dir="2700000" algn="tl">
                              <a:srgbClr val="C0C0C0"/>
                            </a:outerShdw>
                          </a:effectLst>
                          <a:latin typeface="Times New Roman" panose="02020603050405020304" pitchFamily="18" charset="0"/>
                        </a:defRPr>
                      </a:lvl3pPr>
                      <a:lvl4pPr marL="1020763" defTabSz="809625">
                        <a:spcBef>
                          <a:spcPct val="20000"/>
                        </a:spcBef>
                        <a:defRPr>
                          <a:solidFill>
                            <a:schemeClr val="tx1"/>
                          </a:solidFill>
                          <a:effectLst>
                            <a:outerShdw blurRad="38100" dist="38100" dir="2700000" algn="tl">
                              <a:srgbClr val="C0C0C0"/>
                            </a:outerShdw>
                          </a:effectLst>
                          <a:latin typeface="Times New Roman" panose="02020603050405020304" pitchFamily="18" charset="0"/>
                        </a:defRPr>
                      </a:lvl4pPr>
                      <a:lvl5pPr marL="1370013" defTabSz="809625">
                        <a:spcBef>
                          <a:spcPct val="20000"/>
                        </a:spcBef>
                        <a:defRPr>
                          <a:solidFill>
                            <a:schemeClr val="tx1"/>
                          </a:solidFill>
                          <a:effectLst>
                            <a:outerShdw blurRad="38100" dist="38100" dir="2700000" algn="tl">
                              <a:srgbClr val="C0C0C0"/>
                            </a:outerShdw>
                          </a:effectLst>
                          <a:latin typeface="Times New Roman" panose="02020603050405020304" pitchFamily="18" charset="0"/>
                        </a:defRPr>
                      </a:lvl5pPr>
                      <a:lvl6pPr marL="18272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6pPr>
                      <a:lvl7pPr marL="22844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7pPr>
                      <a:lvl8pPr marL="27416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8pPr>
                      <a:lvl9pPr marL="31988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9pPr>
                    </a:lstStyle>
                    <a:p>
                      <a:pPr marL="0" marR="0" lvl="0" indent="0" algn="ctr" defTabSz="809625" rtl="0" eaLnBrk="1" fontAlgn="base" latinLnBrk="0" hangingPunct="1">
                        <a:lnSpc>
                          <a:spcPct val="100000"/>
                        </a:lnSpc>
                        <a:spcBef>
                          <a:spcPct val="20000"/>
                        </a:spcBef>
                        <a:spcAft>
                          <a:spcPct val="0"/>
                        </a:spcAft>
                        <a:buClrTx/>
                        <a:buSzTx/>
                        <a:buFontTx/>
                        <a:buNone/>
                        <a:tabLst/>
                      </a:pPr>
                      <a:r>
                        <a:rPr kumimoji="0" lang="en-US" altLang="en-US" sz="22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rPr>
                        <a:t>SDLC PHASE</a:t>
                      </a:r>
                    </a:p>
                  </a:txBody>
                  <a:tcPr marL="103236" marR="103236" marT="51618" marB="516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09625">
                        <a:spcBef>
                          <a:spcPct val="20000"/>
                        </a:spcBef>
                        <a:defRPr sz="2800">
                          <a:solidFill>
                            <a:schemeClr val="tx1"/>
                          </a:solidFill>
                          <a:effectLst>
                            <a:outerShdw blurRad="38100" dist="38100" dir="2700000" algn="tl">
                              <a:srgbClr val="C0C0C0"/>
                            </a:outerShdw>
                          </a:effectLst>
                          <a:latin typeface="Times New Roman" panose="02020603050405020304" pitchFamily="18" charset="0"/>
                        </a:defRPr>
                      </a:lvl1pPr>
                      <a:lvl2pPr marL="347663" defTabSz="809625">
                        <a:spcBef>
                          <a:spcPct val="20000"/>
                        </a:spcBef>
                        <a:defRPr sz="2400">
                          <a:solidFill>
                            <a:schemeClr val="tx1"/>
                          </a:solidFill>
                          <a:effectLst>
                            <a:outerShdw blurRad="38100" dist="38100" dir="2700000" algn="tl">
                              <a:srgbClr val="C0C0C0"/>
                            </a:outerShdw>
                          </a:effectLst>
                          <a:latin typeface="Times New Roman" panose="02020603050405020304" pitchFamily="18" charset="0"/>
                        </a:defRPr>
                      </a:lvl2pPr>
                      <a:lvl3pPr marL="682625" defTabSz="809625">
                        <a:spcBef>
                          <a:spcPct val="20000"/>
                        </a:spcBef>
                        <a:defRPr sz="2000">
                          <a:solidFill>
                            <a:schemeClr val="tx1"/>
                          </a:solidFill>
                          <a:effectLst>
                            <a:outerShdw blurRad="38100" dist="38100" dir="2700000" algn="tl">
                              <a:srgbClr val="C0C0C0"/>
                            </a:outerShdw>
                          </a:effectLst>
                          <a:latin typeface="Times New Roman" panose="02020603050405020304" pitchFamily="18" charset="0"/>
                        </a:defRPr>
                      </a:lvl3pPr>
                      <a:lvl4pPr marL="1020763" defTabSz="809625">
                        <a:spcBef>
                          <a:spcPct val="20000"/>
                        </a:spcBef>
                        <a:defRPr>
                          <a:solidFill>
                            <a:schemeClr val="tx1"/>
                          </a:solidFill>
                          <a:effectLst>
                            <a:outerShdw blurRad="38100" dist="38100" dir="2700000" algn="tl">
                              <a:srgbClr val="C0C0C0"/>
                            </a:outerShdw>
                          </a:effectLst>
                          <a:latin typeface="Times New Roman" panose="02020603050405020304" pitchFamily="18" charset="0"/>
                        </a:defRPr>
                      </a:lvl4pPr>
                      <a:lvl5pPr marL="1370013" defTabSz="809625">
                        <a:spcBef>
                          <a:spcPct val="20000"/>
                        </a:spcBef>
                        <a:defRPr>
                          <a:solidFill>
                            <a:schemeClr val="tx1"/>
                          </a:solidFill>
                          <a:effectLst>
                            <a:outerShdw blurRad="38100" dist="38100" dir="2700000" algn="tl">
                              <a:srgbClr val="C0C0C0"/>
                            </a:outerShdw>
                          </a:effectLst>
                          <a:latin typeface="Times New Roman" panose="02020603050405020304" pitchFamily="18" charset="0"/>
                        </a:defRPr>
                      </a:lvl5pPr>
                      <a:lvl6pPr marL="18272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6pPr>
                      <a:lvl7pPr marL="22844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7pPr>
                      <a:lvl8pPr marL="27416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8pPr>
                      <a:lvl9pPr marL="31988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9pPr>
                    </a:lstStyle>
                    <a:p>
                      <a:pPr marL="0" marR="0" lvl="0" indent="0" algn="ctr" defTabSz="809625" rtl="0" eaLnBrk="1" fontAlgn="base" latinLnBrk="0" hangingPunct="1">
                        <a:lnSpc>
                          <a:spcPct val="100000"/>
                        </a:lnSpc>
                        <a:spcBef>
                          <a:spcPct val="20000"/>
                        </a:spcBef>
                        <a:spcAft>
                          <a:spcPct val="0"/>
                        </a:spcAft>
                        <a:buClrTx/>
                        <a:buSzTx/>
                        <a:buFontTx/>
                        <a:buNone/>
                        <a:tabLst/>
                      </a:pPr>
                      <a:r>
                        <a:rPr kumimoji="0" lang="en-US" altLang="en-US" sz="22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rPr>
                        <a:t>ACTIVITIES</a:t>
                      </a:r>
                    </a:p>
                  </a:txBody>
                  <a:tcPr marL="103236" marR="103236" marT="51618" marB="516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5864454"/>
                  </a:ext>
                </a:extLst>
              </a:tr>
              <a:tr h="846138">
                <a:tc>
                  <a:txBody>
                    <a:bodyPr/>
                    <a:lstStyle>
                      <a:lvl1pPr marL="381000" indent="-381000" defTabSz="809625">
                        <a:spcBef>
                          <a:spcPct val="20000"/>
                        </a:spcBef>
                        <a:defRPr sz="2800">
                          <a:solidFill>
                            <a:schemeClr val="tx1"/>
                          </a:solidFill>
                          <a:effectLst>
                            <a:outerShdw blurRad="38100" dist="38100" dir="2700000" algn="tl">
                              <a:srgbClr val="C0C0C0"/>
                            </a:outerShdw>
                          </a:effectLst>
                          <a:latin typeface="Times New Roman" panose="02020603050405020304" pitchFamily="18" charset="0"/>
                        </a:defRPr>
                      </a:lvl1pPr>
                      <a:lvl2pPr marL="728663" indent="-381000" defTabSz="809625">
                        <a:spcBef>
                          <a:spcPct val="20000"/>
                        </a:spcBef>
                        <a:defRPr sz="2400">
                          <a:solidFill>
                            <a:schemeClr val="tx1"/>
                          </a:solidFill>
                          <a:effectLst>
                            <a:outerShdw blurRad="38100" dist="38100" dir="2700000" algn="tl">
                              <a:srgbClr val="C0C0C0"/>
                            </a:outerShdw>
                          </a:effectLst>
                          <a:latin typeface="Times New Roman" panose="02020603050405020304" pitchFamily="18" charset="0"/>
                        </a:defRPr>
                      </a:lvl2pPr>
                      <a:lvl3pPr marL="1025525" indent="-342900" defTabSz="809625">
                        <a:spcBef>
                          <a:spcPct val="20000"/>
                        </a:spcBef>
                        <a:defRPr sz="2000">
                          <a:solidFill>
                            <a:schemeClr val="tx1"/>
                          </a:solidFill>
                          <a:effectLst>
                            <a:outerShdw blurRad="38100" dist="38100" dir="2700000" algn="tl">
                              <a:srgbClr val="C0C0C0"/>
                            </a:outerShdw>
                          </a:effectLst>
                          <a:latin typeface="Times New Roman" panose="02020603050405020304" pitchFamily="18" charset="0"/>
                        </a:defRPr>
                      </a:lvl3pPr>
                      <a:lvl4pPr marL="1325563" indent="-304800" defTabSz="809625">
                        <a:spcBef>
                          <a:spcPct val="20000"/>
                        </a:spcBef>
                        <a:defRPr>
                          <a:solidFill>
                            <a:schemeClr val="tx1"/>
                          </a:solidFill>
                          <a:effectLst>
                            <a:outerShdw blurRad="38100" dist="38100" dir="2700000" algn="tl">
                              <a:srgbClr val="C0C0C0"/>
                            </a:outerShdw>
                          </a:effectLst>
                          <a:latin typeface="Times New Roman" panose="02020603050405020304" pitchFamily="18" charset="0"/>
                        </a:defRPr>
                      </a:lvl4pPr>
                      <a:lvl5pPr marL="1674813" indent="-304800" defTabSz="809625">
                        <a:spcBef>
                          <a:spcPct val="20000"/>
                        </a:spcBef>
                        <a:defRPr>
                          <a:solidFill>
                            <a:schemeClr val="tx1"/>
                          </a:solidFill>
                          <a:effectLst>
                            <a:outerShdw blurRad="38100" dist="38100" dir="2700000" algn="tl">
                              <a:srgbClr val="C0C0C0"/>
                            </a:outerShdw>
                          </a:effectLst>
                          <a:latin typeface="Times New Roman" panose="02020603050405020304" pitchFamily="18" charset="0"/>
                        </a:defRPr>
                      </a:lvl5pPr>
                      <a:lvl6pPr marL="2132013" indent="-304800"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6pPr>
                      <a:lvl7pPr marL="2589213" indent="-304800"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7pPr>
                      <a:lvl8pPr marL="3046413" indent="-304800"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8pPr>
                      <a:lvl9pPr marL="3503613" indent="-304800"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9pPr>
                    </a:lstStyle>
                    <a:p>
                      <a:pPr marL="381000" marR="0" lvl="0" indent="-381000" algn="l" defTabSz="809625" rtl="0" eaLnBrk="1" fontAlgn="base" latinLnBrk="0" hangingPunct="1">
                        <a:lnSpc>
                          <a:spcPct val="100000"/>
                        </a:lnSpc>
                        <a:spcBef>
                          <a:spcPct val="20000"/>
                        </a:spcBef>
                        <a:spcAft>
                          <a:spcPct val="0"/>
                        </a:spcAft>
                        <a:buClrTx/>
                        <a:buSzTx/>
                        <a:buFont typeface="Wingdings" panose="05000000000000000000" pitchFamily="2" charset="2"/>
                        <a:buAutoNum type="arabicPeriod"/>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rPr>
                        <a:t>Planning</a:t>
                      </a:r>
                    </a:p>
                  </a:txBody>
                  <a:tcPr marL="103236" marR="103236" marT="51618" marB="516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09625">
                        <a:spcBef>
                          <a:spcPct val="20000"/>
                        </a:spcBef>
                        <a:defRPr sz="2800">
                          <a:solidFill>
                            <a:schemeClr val="tx1"/>
                          </a:solidFill>
                          <a:effectLst>
                            <a:outerShdw blurRad="38100" dist="38100" dir="2700000" algn="tl">
                              <a:srgbClr val="C0C0C0"/>
                            </a:outerShdw>
                          </a:effectLst>
                          <a:latin typeface="Times New Roman" panose="02020603050405020304" pitchFamily="18" charset="0"/>
                        </a:defRPr>
                      </a:lvl1pPr>
                      <a:lvl2pPr marL="347663" defTabSz="809625">
                        <a:spcBef>
                          <a:spcPct val="20000"/>
                        </a:spcBef>
                        <a:defRPr sz="2400">
                          <a:solidFill>
                            <a:schemeClr val="tx1"/>
                          </a:solidFill>
                          <a:effectLst>
                            <a:outerShdw blurRad="38100" dist="38100" dir="2700000" algn="tl">
                              <a:srgbClr val="C0C0C0"/>
                            </a:outerShdw>
                          </a:effectLst>
                          <a:latin typeface="Times New Roman" panose="02020603050405020304" pitchFamily="18" charset="0"/>
                        </a:defRPr>
                      </a:lvl2pPr>
                      <a:lvl3pPr marL="682625" defTabSz="809625">
                        <a:spcBef>
                          <a:spcPct val="20000"/>
                        </a:spcBef>
                        <a:defRPr sz="2000">
                          <a:solidFill>
                            <a:schemeClr val="tx1"/>
                          </a:solidFill>
                          <a:effectLst>
                            <a:outerShdw blurRad="38100" dist="38100" dir="2700000" algn="tl">
                              <a:srgbClr val="C0C0C0"/>
                            </a:outerShdw>
                          </a:effectLst>
                          <a:latin typeface="Times New Roman" panose="02020603050405020304" pitchFamily="18" charset="0"/>
                        </a:defRPr>
                      </a:lvl3pPr>
                      <a:lvl4pPr marL="1020763" defTabSz="809625">
                        <a:spcBef>
                          <a:spcPct val="20000"/>
                        </a:spcBef>
                        <a:defRPr>
                          <a:solidFill>
                            <a:schemeClr val="tx1"/>
                          </a:solidFill>
                          <a:effectLst>
                            <a:outerShdw blurRad="38100" dist="38100" dir="2700000" algn="tl">
                              <a:srgbClr val="C0C0C0"/>
                            </a:outerShdw>
                          </a:effectLst>
                          <a:latin typeface="Times New Roman" panose="02020603050405020304" pitchFamily="18" charset="0"/>
                        </a:defRPr>
                      </a:lvl4pPr>
                      <a:lvl5pPr marL="1370013" defTabSz="809625">
                        <a:spcBef>
                          <a:spcPct val="20000"/>
                        </a:spcBef>
                        <a:defRPr>
                          <a:solidFill>
                            <a:schemeClr val="tx1"/>
                          </a:solidFill>
                          <a:effectLst>
                            <a:outerShdw blurRad="38100" dist="38100" dir="2700000" algn="tl">
                              <a:srgbClr val="C0C0C0"/>
                            </a:outerShdw>
                          </a:effectLst>
                          <a:latin typeface="Times New Roman" panose="02020603050405020304" pitchFamily="18" charset="0"/>
                        </a:defRPr>
                      </a:lvl5pPr>
                      <a:lvl6pPr marL="18272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6pPr>
                      <a:lvl7pPr marL="22844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7pPr>
                      <a:lvl8pPr marL="27416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8pPr>
                      <a:lvl9pPr marL="31988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9pPr>
                    </a:lstStyle>
                    <a:p>
                      <a:pPr marL="0" marR="0" lvl="0" indent="0" algn="l" defTabSz="809625" rtl="0" eaLnBrk="1" fontAlgn="base" latinLnBrk="0" hangingPunct="1">
                        <a:lnSpc>
                          <a:spcPct val="100000"/>
                        </a:lnSpc>
                        <a:spcBef>
                          <a:spcPct val="20000"/>
                        </a:spcBef>
                        <a:spcAft>
                          <a:spcPct val="0"/>
                        </a:spcAft>
                        <a:buClrTx/>
                        <a:buSzTx/>
                        <a:buFontTx/>
                        <a:buChar char="•"/>
                        <a:tabLst/>
                      </a:pPr>
                      <a:r>
                        <a:rPr kumimoji="0" lang="en-US" altLang="en-US" sz="2200" b="0"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rPr>
                        <a:t>Define the system to be developed</a:t>
                      </a:r>
                    </a:p>
                    <a:p>
                      <a:pPr marL="0" marR="0" lvl="0" indent="0" algn="l" defTabSz="809625" rtl="0" eaLnBrk="1" fontAlgn="base" latinLnBrk="0" hangingPunct="1">
                        <a:lnSpc>
                          <a:spcPct val="100000"/>
                        </a:lnSpc>
                        <a:spcBef>
                          <a:spcPct val="20000"/>
                        </a:spcBef>
                        <a:spcAft>
                          <a:spcPct val="0"/>
                        </a:spcAft>
                        <a:buClrTx/>
                        <a:buSzTx/>
                        <a:buFontTx/>
                        <a:buChar char="•"/>
                        <a:tabLst/>
                      </a:pPr>
                      <a:r>
                        <a:rPr kumimoji="0" lang="en-US" altLang="en-US" sz="2200" b="0"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rPr>
                        <a:t>Set the project scope</a:t>
                      </a:r>
                    </a:p>
                    <a:p>
                      <a:pPr marL="0" marR="0" lvl="0" indent="0" algn="l" defTabSz="809625" rtl="0" eaLnBrk="1" fontAlgn="base" latinLnBrk="0" hangingPunct="1">
                        <a:lnSpc>
                          <a:spcPct val="100000"/>
                        </a:lnSpc>
                        <a:spcBef>
                          <a:spcPct val="20000"/>
                        </a:spcBef>
                        <a:spcAft>
                          <a:spcPct val="0"/>
                        </a:spcAft>
                        <a:buClrTx/>
                        <a:buSzTx/>
                        <a:buFontTx/>
                        <a:buChar char="•"/>
                        <a:tabLst/>
                      </a:pPr>
                      <a:r>
                        <a:rPr kumimoji="0" lang="en-US" altLang="en-US" sz="2200" b="0"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rPr>
                        <a:t>Develop the project plan</a:t>
                      </a:r>
                    </a:p>
                  </a:txBody>
                  <a:tcPr marL="103236" marR="103236" marT="51618" marB="516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27443276"/>
                  </a:ext>
                </a:extLst>
              </a:tr>
              <a:tr h="280988">
                <a:tc>
                  <a:txBody>
                    <a:bodyPr/>
                    <a:lstStyle>
                      <a:lvl1pPr marL="381000" indent="-381000" defTabSz="809625">
                        <a:spcBef>
                          <a:spcPct val="20000"/>
                        </a:spcBef>
                        <a:defRPr sz="2800">
                          <a:solidFill>
                            <a:schemeClr val="tx1"/>
                          </a:solidFill>
                          <a:effectLst>
                            <a:outerShdw blurRad="38100" dist="38100" dir="2700000" algn="tl">
                              <a:srgbClr val="C0C0C0"/>
                            </a:outerShdw>
                          </a:effectLst>
                          <a:latin typeface="Times New Roman" panose="02020603050405020304" pitchFamily="18" charset="0"/>
                        </a:defRPr>
                      </a:lvl1pPr>
                      <a:lvl2pPr marL="728663" indent="-381000" defTabSz="809625">
                        <a:spcBef>
                          <a:spcPct val="20000"/>
                        </a:spcBef>
                        <a:defRPr sz="2400">
                          <a:solidFill>
                            <a:schemeClr val="tx1"/>
                          </a:solidFill>
                          <a:effectLst>
                            <a:outerShdw blurRad="38100" dist="38100" dir="2700000" algn="tl">
                              <a:srgbClr val="C0C0C0"/>
                            </a:outerShdw>
                          </a:effectLst>
                          <a:latin typeface="Times New Roman" panose="02020603050405020304" pitchFamily="18" charset="0"/>
                        </a:defRPr>
                      </a:lvl2pPr>
                      <a:lvl3pPr marL="1025525" indent="-342900" defTabSz="809625">
                        <a:spcBef>
                          <a:spcPct val="20000"/>
                        </a:spcBef>
                        <a:defRPr sz="2000">
                          <a:solidFill>
                            <a:schemeClr val="tx1"/>
                          </a:solidFill>
                          <a:effectLst>
                            <a:outerShdw blurRad="38100" dist="38100" dir="2700000" algn="tl">
                              <a:srgbClr val="C0C0C0"/>
                            </a:outerShdw>
                          </a:effectLst>
                          <a:latin typeface="Times New Roman" panose="02020603050405020304" pitchFamily="18" charset="0"/>
                        </a:defRPr>
                      </a:lvl3pPr>
                      <a:lvl4pPr marL="1325563" indent="-304800" defTabSz="809625">
                        <a:spcBef>
                          <a:spcPct val="20000"/>
                        </a:spcBef>
                        <a:defRPr>
                          <a:solidFill>
                            <a:schemeClr val="tx1"/>
                          </a:solidFill>
                          <a:effectLst>
                            <a:outerShdw blurRad="38100" dist="38100" dir="2700000" algn="tl">
                              <a:srgbClr val="C0C0C0"/>
                            </a:outerShdw>
                          </a:effectLst>
                          <a:latin typeface="Times New Roman" panose="02020603050405020304" pitchFamily="18" charset="0"/>
                        </a:defRPr>
                      </a:lvl4pPr>
                      <a:lvl5pPr marL="1674813" indent="-304800" defTabSz="809625">
                        <a:spcBef>
                          <a:spcPct val="20000"/>
                        </a:spcBef>
                        <a:defRPr>
                          <a:solidFill>
                            <a:schemeClr val="tx1"/>
                          </a:solidFill>
                          <a:effectLst>
                            <a:outerShdw blurRad="38100" dist="38100" dir="2700000" algn="tl">
                              <a:srgbClr val="C0C0C0"/>
                            </a:outerShdw>
                          </a:effectLst>
                          <a:latin typeface="Times New Roman" panose="02020603050405020304" pitchFamily="18" charset="0"/>
                        </a:defRPr>
                      </a:lvl5pPr>
                      <a:lvl6pPr marL="2132013" indent="-304800"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6pPr>
                      <a:lvl7pPr marL="2589213" indent="-304800"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7pPr>
                      <a:lvl8pPr marL="3046413" indent="-304800"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8pPr>
                      <a:lvl9pPr marL="3503613" indent="-304800"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9pPr>
                    </a:lstStyle>
                    <a:p>
                      <a:pPr marL="381000" marR="0" lvl="0" indent="-381000" algn="l" defTabSz="809625" rtl="0" eaLnBrk="1" fontAlgn="base" latinLnBrk="0" hangingPunct="1">
                        <a:lnSpc>
                          <a:spcPct val="100000"/>
                        </a:lnSpc>
                        <a:spcBef>
                          <a:spcPct val="20000"/>
                        </a:spcBef>
                        <a:spcAft>
                          <a:spcPct val="0"/>
                        </a:spcAft>
                        <a:buClrTx/>
                        <a:buSzTx/>
                        <a:buFont typeface="Wingdings" panose="05000000000000000000" pitchFamily="2" charset="2"/>
                        <a:buAutoNum type="arabicPeriod" startAt="2"/>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rPr>
                        <a:t>Analysis</a:t>
                      </a:r>
                    </a:p>
                  </a:txBody>
                  <a:tcPr marL="103236" marR="103236" marT="51618" marB="516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09625">
                        <a:spcBef>
                          <a:spcPct val="20000"/>
                        </a:spcBef>
                        <a:defRPr sz="2800">
                          <a:solidFill>
                            <a:schemeClr val="tx1"/>
                          </a:solidFill>
                          <a:effectLst>
                            <a:outerShdw blurRad="38100" dist="38100" dir="2700000" algn="tl">
                              <a:srgbClr val="C0C0C0"/>
                            </a:outerShdw>
                          </a:effectLst>
                          <a:latin typeface="Times New Roman" panose="02020603050405020304" pitchFamily="18" charset="0"/>
                        </a:defRPr>
                      </a:lvl1pPr>
                      <a:lvl2pPr marL="347663" defTabSz="809625">
                        <a:spcBef>
                          <a:spcPct val="20000"/>
                        </a:spcBef>
                        <a:defRPr sz="2400">
                          <a:solidFill>
                            <a:schemeClr val="tx1"/>
                          </a:solidFill>
                          <a:effectLst>
                            <a:outerShdw blurRad="38100" dist="38100" dir="2700000" algn="tl">
                              <a:srgbClr val="C0C0C0"/>
                            </a:outerShdw>
                          </a:effectLst>
                          <a:latin typeface="Times New Roman" panose="02020603050405020304" pitchFamily="18" charset="0"/>
                        </a:defRPr>
                      </a:lvl2pPr>
                      <a:lvl3pPr marL="682625" defTabSz="809625">
                        <a:spcBef>
                          <a:spcPct val="20000"/>
                        </a:spcBef>
                        <a:defRPr sz="2000">
                          <a:solidFill>
                            <a:schemeClr val="tx1"/>
                          </a:solidFill>
                          <a:effectLst>
                            <a:outerShdw blurRad="38100" dist="38100" dir="2700000" algn="tl">
                              <a:srgbClr val="C0C0C0"/>
                            </a:outerShdw>
                          </a:effectLst>
                          <a:latin typeface="Times New Roman" panose="02020603050405020304" pitchFamily="18" charset="0"/>
                        </a:defRPr>
                      </a:lvl3pPr>
                      <a:lvl4pPr marL="1020763" defTabSz="809625">
                        <a:spcBef>
                          <a:spcPct val="20000"/>
                        </a:spcBef>
                        <a:defRPr>
                          <a:solidFill>
                            <a:schemeClr val="tx1"/>
                          </a:solidFill>
                          <a:effectLst>
                            <a:outerShdw blurRad="38100" dist="38100" dir="2700000" algn="tl">
                              <a:srgbClr val="C0C0C0"/>
                            </a:outerShdw>
                          </a:effectLst>
                          <a:latin typeface="Times New Roman" panose="02020603050405020304" pitchFamily="18" charset="0"/>
                        </a:defRPr>
                      </a:lvl4pPr>
                      <a:lvl5pPr marL="1370013" defTabSz="809625">
                        <a:spcBef>
                          <a:spcPct val="20000"/>
                        </a:spcBef>
                        <a:defRPr>
                          <a:solidFill>
                            <a:schemeClr val="tx1"/>
                          </a:solidFill>
                          <a:effectLst>
                            <a:outerShdw blurRad="38100" dist="38100" dir="2700000" algn="tl">
                              <a:srgbClr val="C0C0C0"/>
                            </a:outerShdw>
                          </a:effectLst>
                          <a:latin typeface="Times New Roman" panose="02020603050405020304" pitchFamily="18" charset="0"/>
                        </a:defRPr>
                      </a:lvl5pPr>
                      <a:lvl6pPr marL="18272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6pPr>
                      <a:lvl7pPr marL="22844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7pPr>
                      <a:lvl8pPr marL="27416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8pPr>
                      <a:lvl9pPr marL="31988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9pPr>
                    </a:lstStyle>
                    <a:p>
                      <a:pPr marL="0" marR="0" lvl="0" indent="0" algn="l" defTabSz="809625" rtl="0" eaLnBrk="1" fontAlgn="base" latinLnBrk="0" hangingPunct="1">
                        <a:lnSpc>
                          <a:spcPct val="100000"/>
                        </a:lnSpc>
                        <a:spcBef>
                          <a:spcPct val="20000"/>
                        </a:spcBef>
                        <a:spcAft>
                          <a:spcPct val="0"/>
                        </a:spcAft>
                        <a:buClrTx/>
                        <a:buSzTx/>
                        <a:buFontTx/>
                        <a:buChar char="•"/>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rPr>
                        <a:t>Gather business requirements</a:t>
                      </a:r>
                    </a:p>
                  </a:txBody>
                  <a:tcPr marL="103236" marR="103236" marT="51618" marB="516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49747372"/>
                  </a:ext>
                </a:extLst>
              </a:tr>
              <a:tr h="465138">
                <a:tc>
                  <a:txBody>
                    <a:bodyPr/>
                    <a:lstStyle>
                      <a:lvl1pPr marL="381000" indent="-381000" defTabSz="809625">
                        <a:spcBef>
                          <a:spcPct val="20000"/>
                        </a:spcBef>
                        <a:defRPr sz="2800">
                          <a:solidFill>
                            <a:schemeClr val="tx1"/>
                          </a:solidFill>
                          <a:effectLst>
                            <a:outerShdw blurRad="38100" dist="38100" dir="2700000" algn="tl">
                              <a:srgbClr val="C0C0C0"/>
                            </a:outerShdw>
                          </a:effectLst>
                          <a:latin typeface="Times New Roman" panose="02020603050405020304" pitchFamily="18" charset="0"/>
                        </a:defRPr>
                      </a:lvl1pPr>
                      <a:lvl2pPr marL="728663" indent="-381000" defTabSz="809625">
                        <a:spcBef>
                          <a:spcPct val="20000"/>
                        </a:spcBef>
                        <a:defRPr sz="2400">
                          <a:solidFill>
                            <a:schemeClr val="tx1"/>
                          </a:solidFill>
                          <a:effectLst>
                            <a:outerShdw blurRad="38100" dist="38100" dir="2700000" algn="tl">
                              <a:srgbClr val="C0C0C0"/>
                            </a:outerShdw>
                          </a:effectLst>
                          <a:latin typeface="Times New Roman" panose="02020603050405020304" pitchFamily="18" charset="0"/>
                        </a:defRPr>
                      </a:lvl2pPr>
                      <a:lvl3pPr marL="1025525" indent="-342900" defTabSz="809625">
                        <a:spcBef>
                          <a:spcPct val="20000"/>
                        </a:spcBef>
                        <a:defRPr sz="2000">
                          <a:solidFill>
                            <a:schemeClr val="tx1"/>
                          </a:solidFill>
                          <a:effectLst>
                            <a:outerShdw blurRad="38100" dist="38100" dir="2700000" algn="tl">
                              <a:srgbClr val="C0C0C0"/>
                            </a:outerShdw>
                          </a:effectLst>
                          <a:latin typeface="Times New Roman" panose="02020603050405020304" pitchFamily="18" charset="0"/>
                        </a:defRPr>
                      </a:lvl3pPr>
                      <a:lvl4pPr marL="1325563" indent="-304800" defTabSz="809625">
                        <a:spcBef>
                          <a:spcPct val="20000"/>
                        </a:spcBef>
                        <a:defRPr>
                          <a:solidFill>
                            <a:schemeClr val="tx1"/>
                          </a:solidFill>
                          <a:effectLst>
                            <a:outerShdw blurRad="38100" dist="38100" dir="2700000" algn="tl">
                              <a:srgbClr val="C0C0C0"/>
                            </a:outerShdw>
                          </a:effectLst>
                          <a:latin typeface="Times New Roman" panose="02020603050405020304" pitchFamily="18" charset="0"/>
                        </a:defRPr>
                      </a:lvl4pPr>
                      <a:lvl5pPr marL="1674813" indent="-304800" defTabSz="809625">
                        <a:spcBef>
                          <a:spcPct val="20000"/>
                        </a:spcBef>
                        <a:defRPr>
                          <a:solidFill>
                            <a:schemeClr val="tx1"/>
                          </a:solidFill>
                          <a:effectLst>
                            <a:outerShdw blurRad="38100" dist="38100" dir="2700000" algn="tl">
                              <a:srgbClr val="C0C0C0"/>
                            </a:outerShdw>
                          </a:effectLst>
                          <a:latin typeface="Times New Roman" panose="02020603050405020304" pitchFamily="18" charset="0"/>
                        </a:defRPr>
                      </a:lvl5pPr>
                      <a:lvl6pPr marL="2132013" indent="-304800"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6pPr>
                      <a:lvl7pPr marL="2589213" indent="-304800"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7pPr>
                      <a:lvl8pPr marL="3046413" indent="-304800"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8pPr>
                      <a:lvl9pPr marL="3503613" indent="-304800"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9pPr>
                    </a:lstStyle>
                    <a:p>
                      <a:pPr marL="381000" marR="0" lvl="0" indent="-381000" algn="l" defTabSz="809625" rtl="0" eaLnBrk="1" fontAlgn="base" latinLnBrk="0" hangingPunct="1">
                        <a:lnSpc>
                          <a:spcPct val="100000"/>
                        </a:lnSpc>
                        <a:spcBef>
                          <a:spcPct val="20000"/>
                        </a:spcBef>
                        <a:spcAft>
                          <a:spcPct val="0"/>
                        </a:spcAft>
                        <a:buClrTx/>
                        <a:buSzTx/>
                        <a:buFont typeface="Wingdings" panose="05000000000000000000" pitchFamily="2" charset="2"/>
                        <a:buAutoNum type="arabicPeriod" startAt="3"/>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rPr>
                        <a:t>Design</a:t>
                      </a:r>
                    </a:p>
                  </a:txBody>
                  <a:tcPr marL="103236" marR="103236" marT="51618" marB="516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09625">
                        <a:spcBef>
                          <a:spcPct val="20000"/>
                        </a:spcBef>
                        <a:defRPr sz="2800">
                          <a:solidFill>
                            <a:schemeClr val="tx1"/>
                          </a:solidFill>
                          <a:effectLst>
                            <a:outerShdw blurRad="38100" dist="38100" dir="2700000" algn="tl">
                              <a:srgbClr val="C0C0C0"/>
                            </a:outerShdw>
                          </a:effectLst>
                          <a:latin typeface="Times New Roman" panose="02020603050405020304" pitchFamily="18" charset="0"/>
                        </a:defRPr>
                      </a:lvl1pPr>
                      <a:lvl2pPr marL="347663" defTabSz="809625">
                        <a:spcBef>
                          <a:spcPct val="20000"/>
                        </a:spcBef>
                        <a:defRPr sz="2400">
                          <a:solidFill>
                            <a:schemeClr val="tx1"/>
                          </a:solidFill>
                          <a:effectLst>
                            <a:outerShdw blurRad="38100" dist="38100" dir="2700000" algn="tl">
                              <a:srgbClr val="C0C0C0"/>
                            </a:outerShdw>
                          </a:effectLst>
                          <a:latin typeface="Times New Roman" panose="02020603050405020304" pitchFamily="18" charset="0"/>
                        </a:defRPr>
                      </a:lvl2pPr>
                      <a:lvl3pPr marL="682625" defTabSz="809625">
                        <a:spcBef>
                          <a:spcPct val="20000"/>
                        </a:spcBef>
                        <a:defRPr sz="2000">
                          <a:solidFill>
                            <a:schemeClr val="tx1"/>
                          </a:solidFill>
                          <a:effectLst>
                            <a:outerShdw blurRad="38100" dist="38100" dir="2700000" algn="tl">
                              <a:srgbClr val="C0C0C0"/>
                            </a:outerShdw>
                          </a:effectLst>
                          <a:latin typeface="Times New Roman" panose="02020603050405020304" pitchFamily="18" charset="0"/>
                        </a:defRPr>
                      </a:lvl3pPr>
                      <a:lvl4pPr marL="1020763" defTabSz="809625">
                        <a:spcBef>
                          <a:spcPct val="20000"/>
                        </a:spcBef>
                        <a:defRPr>
                          <a:solidFill>
                            <a:schemeClr val="tx1"/>
                          </a:solidFill>
                          <a:effectLst>
                            <a:outerShdw blurRad="38100" dist="38100" dir="2700000" algn="tl">
                              <a:srgbClr val="C0C0C0"/>
                            </a:outerShdw>
                          </a:effectLst>
                          <a:latin typeface="Times New Roman" panose="02020603050405020304" pitchFamily="18" charset="0"/>
                        </a:defRPr>
                      </a:lvl4pPr>
                      <a:lvl5pPr marL="1370013" defTabSz="809625">
                        <a:spcBef>
                          <a:spcPct val="20000"/>
                        </a:spcBef>
                        <a:defRPr>
                          <a:solidFill>
                            <a:schemeClr val="tx1"/>
                          </a:solidFill>
                          <a:effectLst>
                            <a:outerShdw blurRad="38100" dist="38100" dir="2700000" algn="tl">
                              <a:srgbClr val="C0C0C0"/>
                            </a:outerShdw>
                          </a:effectLst>
                          <a:latin typeface="Times New Roman" panose="02020603050405020304" pitchFamily="18" charset="0"/>
                        </a:defRPr>
                      </a:lvl5pPr>
                      <a:lvl6pPr marL="18272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6pPr>
                      <a:lvl7pPr marL="22844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7pPr>
                      <a:lvl8pPr marL="27416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8pPr>
                      <a:lvl9pPr marL="31988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9pPr>
                    </a:lstStyle>
                    <a:p>
                      <a:pPr marL="0" marR="0" lvl="0" indent="0" algn="l" defTabSz="809625" rtl="0" eaLnBrk="1" fontAlgn="base" latinLnBrk="0" hangingPunct="1">
                        <a:lnSpc>
                          <a:spcPct val="100000"/>
                        </a:lnSpc>
                        <a:spcBef>
                          <a:spcPct val="20000"/>
                        </a:spcBef>
                        <a:spcAft>
                          <a:spcPct val="0"/>
                        </a:spcAft>
                        <a:buClrTx/>
                        <a:buSzTx/>
                        <a:buFontTx/>
                        <a:buChar char="•"/>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rPr>
                        <a:t>Design the technical architecture</a:t>
                      </a:r>
                    </a:p>
                    <a:p>
                      <a:pPr marL="0" marR="0" lvl="0" indent="0" algn="l" defTabSz="809625" rtl="0" eaLnBrk="1" fontAlgn="base" latinLnBrk="0" hangingPunct="1">
                        <a:lnSpc>
                          <a:spcPct val="100000"/>
                        </a:lnSpc>
                        <a:spcBef>
                          <a:spcPct val="20000"/>
                        </a:spcBef>
                        <a:spcAft>
                          <a:spcPct val="0"/>
                        </a:spcAft>
                        <a:buClrTx/>
                        <a:buSzTx/>
                        <a:buFontTx/>
                        <a:buChar char="•"/>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rPr>
                        <a:t>Design system models</a:t>
                      </a:r>
                    </a:p>
                  </a:txBody>
                  <a:tcPr marL="103236" marR="103236" marT="51618" marB="516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73589997"/>
                  </a:ext>
                </a:extLst>
              </a:tr>
              <a:tr h="477838">
                <a:tc>
                  <a:txBody>
                    <a:bodyPr/>
                    <a:lstStyle>
                      <a:lvl1pPr marL="381000" indent="-381000" defTabSz="809625">
                        <a:spcBef>
                          <a:spcPct val="20000"/>
                        </a:spcBef>
                        <a:defRPr sz="2800">
                          <a:solidFill>
                            <a:schemeClr val="tx1"/>
                          </a:solidFill>
                          <a:effectLst>
                            <a:outerShdw blurRad="38100" dist="38100" dir="2700000" algn="tl">
                              <a:srgbClr val="C0C0C0"/>
                            </a:outerShdw>
                          </a:effectLst>
                          <a:latin typeface="Times New Roman" panose="02020603050405020304" pitchFamily="18" charset="0"/>
                        </a:defRPr>
                      </a:lvl1pPr>
                      <a:lvl2pPr marL="728663" indent="-381000" defTabSz="809625">
                        <a:spcBef>
                          <a:spcPct val="20000"/>
                        </a:spcBef>
                        <a:defRPr sz="2400">
                          <a:solidFill>
                            <a:schemeClr val="tx1"/>
                          </a:solidFill>
                          <a:effectLst>
                            <a:outerShdw blurRad="38100" dist="38100" dir="2700000" algn="tl">
                              <a:srgbClr val="C0C0C0"/>
                            </a:outerShdw>
                          </a:effectLst>
                          <a:latin typeface="Times New Roman" panose="02020603050405020304" pitchFamily="18" charset="0"/>
                        </a:defRPr>
                      </a:lvl2pPr>
                      <a:lvl3pPr marL="1025525" indent="-342900" defTabSz="809625">
                        <a:spcBef>
                          <a:spcPct val="20000"/>
                        </a:spcBef>
                        <a:defRPr sz="2000">
                          <a:solidFill>
                            <a:schemeClr val="tx1"/>
                          </a:solidFill>
                          <a:effectLst>
                            <a:outerShdw blurRad="38100" dist="38100" dir="2700000" algn="tl">
                              <a:srgbClr val="C0C0C0"/>
                            </a:outerShdw>
                          </a:effectLst>
                          <a:latin typeface="Times New Roman" panose="02020603050405020304" pitchFamily="18" charset="0"/>
                        </a:defRPr>
                      </a:lvl3pPr>
                      <a:lvl4pPr marL="1325563" indent="-304800" defTabSz="809625">
                        <a:spcBef>
                          <a:spcPct val="20000"/>
                        </a:spcBef>
                        <a:defRPr>
                          <a:solidFill>
                            <a:schemeClr val="tx1"/>
                          </a:solidFill>
                          <a:effectLst>
                            <a:outerShdw blurRad="38100" dist="38100" dir="2700000" algn="tl">
                              <a:srgbClr val="C0C0C0"/>
                            </a:outerShdw>
                          </a:effectLst>
                          <a:latin typeface="Times New Roman" panose="02020603050405020304" pitchFamily="18" charset="0"/>
                        </a:defRPr>
                      </a:lvl4pPr>
                      <a:lvl5pPr marL="1674813" indent="-304800" defTabSz="809625">
                        <a:spcBef>
                          <a:spcPct val="20000"/>
                        </a:spcBef>
                        <a:defRPr>
                          <a:solidFill>
                            <a:schemeClr val="tx1"/>
                          </a:solidFill>
                          <a:effectLst>
                            <a:outerShdw blurRad="38100" dist="38100" dir="2700000" algn="tl">
                              <a:srgbClr val="C0C0C0"/>
                            </a:outerShdw>
                          </a:effectLst>
                          <a:latin typeface="Times New Roman" panose="02020603050405020304" pitchFamily="18" charset="0"/>
                        </a:defRPr>
                      </a:lvl5pPr>
                      <a:lvl6pPr marL="2132013" indent="-304800"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6pPr>
                      <a:lvl7pPr marL="2589213" indent="-304800"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7pPr>
                      <a:lvl8pPr marL="3046413" indent="-304800"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8pPr>
                      <a:lvl9pPr marL="3503613" indent="-304800"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9pPr>
                    </a:lstStyle>
                    <a:p>
                      <a:pPr marL="381000" marR="0" lvl="0" indent="-381000" algn="l" defTabSz="809625" rtl="0" eaLnBrk="1" fontAlgn="base" latinLnBrk="0" hangingPunct="1">
                        <a:lnSpc>
                          <a:spcPct val="100000"/>
                        </a:lnSpc>
                        <a:spcBef>
                          <a:spcPct val="20000"/>
                        </a:spcBef>
                        <a:spcAft>
                          <a:spcPct val="0"/>
                        </a:spcAft>
                        <a:buClrTx/>
                        <a:buSzTx/>
                        <a:buFont typeface="Wingdings" panose="05000000000000000000" pitchFamily="2" charset="2"/>
                        <a:buAutoNum type="arabicPeriod" startAt="4"/>
                        <a:tabLst/>
                        <a:defRPr/>
                      </a:pPr>
                      <a:r>
                        <a:rPr kumimoji="0" lang="en-US" altLang="en-US" sz="2200" b="0"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rPr>
                        <a:t>Implementation/</a:t>
                      </a:r>
                    </a:p>
                    <a:p>
                      <a:pPr marL="0" marR="0" lvl="0" indent="0" algn="l" defTabSz="809625"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2200" b="0"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rPr>
                        <a:t>Development</a:t>
                      </a:r>
                    </a:p>
                  </a:txBody>
                  <a:tcPr marL="103236" marR="103236" marT="51618" marB="516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09625">
                        <a:spcBef>
                          <a:spcPct val="20000"/>
                        </a:spcBef>
                        <a:defRPr sz="2800">
                          <a:solidFill>
                            <a:schemeClr val="tx1"/>
                          </a:solidFill>
                          <a:effectLst>
                            <a:outerShdw blurRad="38100" dist="38100" dir="2700000" algn="tl">
                              <a:srgbClr val="C0C0C0"/>
                            </a:outerShdw>
                          </a:effectLst>
                          <a:latin typeface="Times New Roman" panose="02020603050405020304" pitchFamily="18" charset="0"/>
                        </a:defRPr>
                      </a:lvl1pPr>
                      <a:lvl2pPr marL="347663" defTabSz="809625">
                        <a:spcBef>
                          <a:spcPct val="20000"/>
                        </a:spcBef>
                        <a:defRPr sz="2400">
                          <a:solidFill>
                            <a:schemeClr val="tx1"/>
                          </a:solidFill>
                          <a:effectLst>
                            <a:outerShdw blurRad="38100" dist="38100" dir="2700000" algn="tl">
                              <a:srgbClr val="C0C0C0"/>
                            </a:outerShdw>
                          </a:effectLst>
                          <a:latin typeface="Times New Roman" panose="02020603050405020304" pitchFamily="18" charset="0"/>
                        </a:defRPr>
                      </a:lvl2pPr>
                      <a:lvl3pPr marL="682625" defTabSz="809625">
                        <a:spcBef>
                          <a:spcPct val="20000"/>
                        </a:spcBef>
                        <a:defRPr sz="2000">
                          <a:solidFill>
                            <a:schemeClr val="tx1"/>
                          </a:solidFill>
                          <a:effectLst>
                            <a:outerShdw blurRad="38100" dist="38100" dir="2700000" algn="tl">
                              <a:srgbClr val="C0C0C0"/>
                            </a:outerShdw>
                          </a:effectLst>
                          <a:latin typeface="Times New Roman" panose="02020603050405020304" pitchFamily="18" charset="0"/>
                        </a:defRPr>
                      </a:lvl3pPr>
                      <a:lvl4pPr marL="1020763" defTabSz="809625">
                        <a:spcBef>
                          <a:spcPct val="20000"/>
                        </a:spcBef>
                        <a:defRPr>
                          <a:solidFill>
                            <a:schemeClr val="tx1"/>
                          </a:solidFill>
                          <a:effectLst>
                            <a:outerShdw blurRad="38100" dist="38100" dir="2700000" algn="tl">
                              <a:srgbClr val="C0C0C0"/>
                            </a:outerShdw>
                          </a:effectLst>
                          <a:latin typeface="Times New Roman" panose="02020603050405020304" pitchFamily="18" charset="0"/>
                        </a:defRPr>
                      </a:lvl4pPr>
                      <a:lvl5pPr marL="1370013" defTabSz="809625">
                        <a:spcBef>
                          <a:spcPct val="20000"/>
                        </a:spcBef>
                        <a:defRPr>
                          <a:solidFill>
                            <a:schemeClr val="tx1"/>
                          </a:solidFill>
                          <a:effectLst>
                            <a:outerShdw blurRad="38100" dist="38100" dir="2700000" algn="tl">
                              <a:srgbClr val="C0C0C0"/>
                            </a:outerShdw>
                          </a:effectLst>
                          <a:latin typeface="Times New Roman" panose="02020603050405020304" pitchFamily="18" charset="0"/>
                        </a:defRPr>
                      </a:lvl5pPr>
                      <a:lvl6pPr marL="18272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6pPr>
                      <a:lvl7pPr marL="22844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7pPr>
                      <a:lvl8pPr marL="27416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8pPr>
                      <a:lvl9pPr marL="31988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9pPr>
                    </a:lstStyle>
                    <a:p>
                      <a:pPr marL="0" marR="0" lvl="0" indent="0" algn="l" defTabSz="809625" rtl="0" eaLnBrk="1" fontAlgn="base" latinLnBrk="0" hangingPunct="1">
                        <a:lnSpc>
                          <a:spcPct val="100000"/>
                        </a:lnSpc>
                        <a:spcBef>
                          <a:spcPct val="20000"/>
                        </a:spcBef>
                        <a:spcAft>
                          <a:spcPct val="0"/>
                        </a:spcAft>
                        <a:buClrTx/>
                        <a:buSzTx/>
                        <a:buFontTx/>
                        <a:buChar char="•"/>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rPr>
                        <a:t>Build technical architecture</a:t>
                      </a:r>
                    </a:p>
                    <a:p>
                      <a:pPr marL="0" marR="0" lvl="0" indent="0" algn="l" defTabSz="809625" rtl="0" eaLnBrk="1" fontAlgn="base" latinLnBrk="0" hangingPunct="1">
                        <a:lnSpc>
                          <a:spcPct val="100000"/>
                        </a:lnSpc>
                        <a:spcBef>
                          <a:spcPct val="20000"/>
                        </a:spcBef>
                        <a:spcAft>
                          <a:spcPct val="0"/>
                        </a:spcAft>
                        <a:buClrTx/>
                        <a:buSzTx/>
                        <a:buFontTx/>
                        <a:buChar char="•"/>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rPr>
                        <a:t>Build databases and programs</a:t>
                      </a:r>
                    </a:p>
                  </a:txBody>
                  <a:tcPr marL="103236" marR="103236" marT="51618" marB="516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13244462"/>
                  </a:ext>
                </a:extLst>
              </a:tr>
              <a:tr h="481013">
                <a:tc>
                  <a:txBody>
                    <a:bodyPr/>
                    <a:lstStyle>
                      <a:lvl1pPr marL="381000" indent="-381000" defTabSz="809625">
                        <a:spcBef>
                          <a:spcPct val="20000"/>
                        </a:spcBef>
                        <a:defRPr sz="2800">
                          <a:solidFill>
                            <a:schemeClr val="tx1"/>
                          </a:solidFill>
                          <a:effectLst>
                            <a:outerShdw blurRad="38100" dist="38100" dir="2700000" algn="tl">
                              <a:srgbClr val="C0C0C0"/>
                            </a:outerShdw>
                          </a:effectLst>
                          <a:latin typeface="Times New Roman" panose="02020603050405020304" pitchFamily="18" charset="0"/>
                        </a:defRPr>
                      </a:lvl1pPr>
                      <a:lvl2pPr marL="728663" indent="-381000" defTabSz="809625">
                        <a:spcBef>
                          <a:spcPct val="20000"/>
                        </a:spcBef>
                        <a:defRPr sz="2400">
                          <a:solidFill>
                            <a:schemeClr val="tx1"/>
                          </a:solidFill>
                          <a:effectLst>
                            <a:outerShdw blurRad="38100" dist="38100" dir="2700000" algn="tl">
                              <a:srgbClr val="C0C0C0"/>
                            </a:outerShdw>
                          </a:effectLst>
                          <a:latin typeface="Times New Roman" panose="02020603050405020304" pitchFamily="18" charset="0"/>
                        </a:defRPr>
                      </a:lvl2pPr>
                      <a:lvl3pPr marL="1025525" indent="-342900" defTabSz="809625">
                        <a:spcBef>
                          <a:spcPct val="20000"/>
                        </a:spcBef>
                        <a:defRPr sz="2000">
                          <a:solidFill>
                            <a:schemeClr val="tx1"/>
                          </a:solidFill>
                          <a:effectLst>
                            <a:outerShdw blurRad="38100" dist="38100" dir="2700000" algn="tl">
                              <a:srgbClr val="C0C0C0"/>
                            </a:outerShdw>
                          </a:effectLst>
                          <a:latin typeface="Times New Roman" panose="02020603050405020304" pitchFamily="18" charset="0"/>
                        </a:defRPr>
                      </a:lvl3pPr>
                      <a:lvl4pPr marL="1325563" indent="-304800" defTabSz="809625">
                        <a:spcBef>
                          <a:spcPct val="20000"/>
                        </a:spcBef>
                        <a:defRPr>
                          <a:solidFill>
                            <a:schemeClr val="tx1"/>
                          </a:solidFill>
                          <a:effectLst>
                            <a:outerShdw blurRad="38100" dist="38100" dir="2700000" algn="tl">
                              <a:srgbClr val="C0C0C0"/>
                            </a:outerShdw>
                          </a:effectLst>
                          <a:latin typeface="Times New Roman" panose="02020603050405020304" pitchFamily="18" charset="0"/>
                        </a:defRPr>
                      </a:lvl4pPr>
                      <a:lvl5pPr marL="1674813" indent="-304800" defTabSz="809625">
                        <a:spcBef>
                          <a:spcPct val="20000"/>
                        </a:spcBef>
                        <a:defRPr>
                          <a:solidFill>
                            <a:schemeClr val="tx1"/>
                          </a:solidFill>
                          <a:effectLst>
                            <a:outerShdw blurRad="38100" dist="38100" dir="2700000" algn="tl">
                              <a:srgbClr val="C0C0C0"/>
                            </a:outerShdw>
                          </a:effectLst>
                          <a:latin typeface="Times New Roman" panose="02020603050405020304" pitchFamily="18" charset="0"/>
                        </a:defRPr>
                      </a:lvl5pPr>
                      <a:lvl6pPr marL="2132013" indent="-304800"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6pPr>
                      <a:lvl7pPr marL="2589213" indent="-304800"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7pPr>
                      <a:lvl8pPr marL="3046413" indent="-304800"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8pPr>
                      <a:lvl9pPr marL="3503613" indent="-304800"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9pPr>
                    </a:lstStyle>
                    <a:p>
                      <a:pPr marL="381000" marR="0" lvl="0" indent="-381000" algn="l" defTabSz="809625" rtl="0" eaLnBrk="1" fontAlgn="base" latinLnBrk="0" hangingPunct="1">
                        <a:lnSpc>
                          <a:spcPct val="100000"/>
                        </a:lnSpc>
                        <a:spcBef>
                          <a:spcPct val="20000"/>
                        </a:spcBef>
                        <a:spcAft>
                          <a:spcPct val="0"/>
                        </a:spcAft>
                        <a:buClrTx/>
                        <a:buSzTx/>
                        <a:buFont typeface="Wingdings" panose="05000000000000000000" pitchFamily="2" charset="2"/>
                        <a:buAutoNum type="arabicPeriod" startAt="5"/>
                        <a:tabLst/>
                      </a:pPr>
                      <a:r>
                        <a:rPr kumimoji="0" lang="en-US" altLang="en-US" sz="2200" b="0"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rPr>
                        <a:t>Testing</a:t>
                      </a:r>
                    </a:p>
                  </a:txBody>
                  <a:tcPr marL="103236" marR="103236" marT="51618" marB="516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09625">
                        <a:spcBef>
                          <a:spcPct val="20000"/>
                        </a:spcBef>
                        <a:defRPr sz="2800">
                          <a:solidFill>
                            <a:schemeClr val="tx1"/>
                          </a:solidFill>
                          <a:effectLst>
                            <a:outerShdw blurRad="38100" dist="38100" dir="2700000" algn="tl">
                              <a:srgbClr val="C0C0C0"/>
                            </a:outerShdw>
                          </a:effectLst>
                          <a:latin typeface="Times New Roman" panose="02020603050405020304" pitchFamily="18" charset="0"/>
                        </a:defRPr>
                      </a:lvl1pPr>
                      <a:lvl2pPr marL="347663" defTabSz="809625">
                        <a:spcBef>
                          <a:spcPct val="20000"/>
                        </a:spcBef>
                        <a:defRPr sz="2400">
                          <a:solidFill>
                            <a:schemeClr val="tx1"/>
                          </a:solidFill>
                          <a:effectLst>
                            <a:outerShdw blurRad="38100" dist="38100" dir="2700000" algn="tl">
                              <a:srgbClr val="C0C0C0"/>
                            </a:outerShdw>
                          </a:effectLst>
                          <a:latin typeface="Times New Roman" panose="02020603050405020304" pitchFamily="18" charset="0"/>
                        </a:defRPr>
                      </a:lvl2pPr>
                      <a:lvl3pPr marL="682625" defTabSz="809625">
                        <a:spcBef>
                          <a:spcPct val="20000"/>
                        </a:spcBef>
                        <a:defRPr sz="2000">
                          <a:solidFill>
                            <a:schemeClr val="tx1"/>
                          </a:solidFill>
                          <a:effectLst>
                            <a:outerShdw blurRad="38100" dist="38100" dir="2700000" algn="tl">
                              <a:srgbClr val="C0C0C0"/>
                            </a:outerShdw>
                          </a:effectLst>
                          <a:latin typeface="Times New Roman" panose="02020603050405020304" pitchFamily="18" charset="0"/>
                        </a:defRPr>
                      </a:lvl3pPr>
                      <a:lvl4pPr marL="1020763" defTabSz="809625">
                        <a:spcBef>
                          <a:spcPct val="20000"/>
                        </a:spcBef>
                        <a:defRPr>
                          <a:solidFill>
                            <a:schemeClr val="tx1"/>
                          </a:solidFill>
                          <a:effectLst>
                            <a:outerShdw blurRad="38100" dist="38100" dir="2700000" algn="tl">
                              <a:srgbClr val="C0C0C0"/>
                            </a:outerShdw>
                          </a:effectLst>
                          <a:latin typeface="Times New Roman" panose="02020603050405020304" pitchFamily="18" charset="0"/>
                        </a:defRPr>
                      </a:lvl4pPr>
                      <a:lvl5pPr marL="1370013" defTabSz="809625">
                        <a:spcBef>
                          <a:spcPct val="20000"/>
                        </a:spcBef>
                        <a:defRPr>
                          <a:solidFill>
                            <a:schemeClr val="tx1"/>
                          </a:solidFill>
                          <a:effectLst>
                            <a:outerShdw blurRad="38100" dist="38100" dir="2700000" algn="tl">
                              <a:srgbClr val="C0C0C0"/>
                            </a:outerShdw>
                          </a:effectLst>
                          <a:latin typeface="Times New Roman" panose="02020603050405020304" pitchFamily="18" charset="0"/>
                        </a:defRPr>
                      </a:lvl5pPr>
                      <a:lvl6pPr marL="18272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6pPr>
                      <a:lvl7pPr marL="22844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7pPr>
                      <a:lvl8pPr marL="27416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8pPr>
                      <a:lvl9pPr marL="31988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9pPr>
                    </a:lstStyle>
                    <a:p>
                      <a:pPr marL="0" marR="0" lvl="0" indent="0" algn="l" defTabSz="809625" rtl="0" eaLnBrk="1" fontAlgn="base" latinLnBrk="0" hangingPunct="1">
                        <a:lnSpc>
                          <a:spcPct val="100000"/>
                        </a:lnSpc>
                        <a:spcBef>
                          <a:spcPct val="20000"/>
                        </a:spcBef>
                        <a:spcAft>
                          <a:spcPct val="0"/>
                        </a:spcAft>
                        <a:buClrTx/>
                        <a:buSzTx/>
                        <a:buFontTx/>
                        <a:buChar char="•"/>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rPr>
                        <a:t>Write test conditions</a:t>
                      </a:r>
                    </a:p>
                    <a:p>
                      <a:pPr marL="0" marR="0" lvl="0" indent="0" algn="l" defTabSz="809625" rtl="0" eaLnBrk="1" fontAlgn="base" latinLnBrk="0" hangingPunct="1">
                        <a:lnSpc>
                          <a:spcPct val="100000"/>
                        </a:lnSpc>
                        <a:spcBef>
                          <a:spcPct val="20000"/>
                        </a:spcBef>
                        <a:spcAft>
                          <a:spcPct val="0"/>
                        </a:spcAft>
                        <a:buClrTx/>
                        <a:buSzTx/>
                        <a:buFontTx/>
                        <a:buChar char="•"/>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rPr>
                        <a:t>Perform testing</a:t>
                      </a:r>
                    </a:p>
                  </a:txBody>
                  <a:tcPr marL="103236" marR="103236" marT="51618" marB="516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8759060"/>
                  </a:ext>
                </a:extLst>
              </a:tr>
              <a:tr h="484188">
                <a:tc>
                  <a:txBody>
                    <a:bodyPr/>
                    <a:lstStyle>
                      <a:lvl1pPr marL="381000" indent="-381000" defTabSz="809625">
                        <a:spcBef>
                          <a:spcPct val="20000"/>
                        </a:spcBef>
                        <a:defRPr sz="2800">
                          <a:solidFill>
                            <a:schemeClr val="tx1"/>
                          </a:solidFill>
                          <a:effectLst>
                            <a:outerShdw blurRad="38100" dist="38100" dir="2700000" algn="tl">
                              <a:srgbClr val="C0C0C0"/>
                            </a:outerShdw>
                          </a:effectLst>
                          <a:latin typeface="Times New Roman" panose="02020603050405020304" pitchFamily="18" charset="0"/>
                        </a:defRPr>
                      </a:lvl1pPr>
                      <a:lvl2pPr marL="728663" indent="-381000" defTabSz="809625">
                        <a:spcBef>
                          <a:spcPct val="20000"/>
                        </a:spcBef>
                        <a:defRPr sz="2400">
                          <a:solidFill>
                            <a:schemeClr val="tx1"/>
                          </a:solidFill>
                          <a:effectLst>
                            <a:outerShdw blurRad="38100" dist="38100" dir="2700000" algn="tl">
                              <a:srgbClr val="C0C0C0"/>
                            </a:outerShdw>
                          </a:effectLst>
                          <a:latin typeface="Times New Roman" panose="02020603050405020304" pitchFamily="18" charset="0"/>
                        </a:defRPr>
                      </a:lvl2pPr>
                      <a:lvl3pPr marL="1025525" indent="-342900" defTabSz="809625">
                        <a:spcBef>
                          <a:spcPct val="20000"/>
                        </a:spcBef>
                        <a:defRPr sz="2000">
                          <a:solidFill>
                            <a:schemeClr val="tx1"/>
                          </a:solidFill>
                          <a:effectLst>
                            <a:outerShdw blurRad="38100" dist="38100" dir="2700000" algn="tl">
                              <a:srgbClr val="C0C0C0"/>
                            </a:outerShdw>
                          </a:effectLst>
                          <a:latin typeface="Times New Roman" panose="02020603050405020304" pitchFamily="18" charset="0"/>
                        </a:defRPr>
                      </a:lvl3pPr>
                      <a:lvl4pPr marL="1325563" indent="-304800" defTabSz="809625">
                        <a:spcBef>
                          <a:spcPct val="20000"/>
                        </a:spcBef>
                        <a:defRPr>
                          <a:solidFill>
                            <a:schemeClr val="tx1"/>
                          </a:solidFill>
                          <a:effectLst>
                            <a:outerShdw blurRad="38100" dist="38100" dir="2700000" algn="tl">
                              <a:srgbClr val="C0C0C0"/>
                            </a:outerShdw>
                          </a:effectLst>
                          <a:latin typeface="Times New Roman" panose="02020603050405020304" pitchFamily="18" charset="0"/>
                        </a:defRPr>
                      </a:lvl4pPr>
                      <a:lvl5pPr marL="1674813" indent="-304800" defTabSz="809625">
                        <a:spcBef>
                          <a:spcPct val="20000"/>
                        </a:spcBef>
                        <a:defRPr>
                          <a:solidFill>
                            <a:schemeClr val="tx1"/>
                          </a:solidFill>
                          <a:effectLst>
                            <a:outerShdw blurRad="38100" dist="38100" dir="2700000" algn="tl">
                              <a:srgbClr val="C0C0C0"/>
                            </a:outerShdw>
                          </a:effectLst>
                          <a:latin typeface="Times New Roman" panose="02020603050405020304" pitchFamily="18" charset="0"/>
                        </a:defRPr>
                      </a:lvl5pPr>
                      <a:lvl6pPr marL="2132013" indent="-304800"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6pPr>
                      <a:lvl7pPr marL="2589213" indent="-304800"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7pPr>
                      <a:lvl8pPr marL="3046413" indent="-304800"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8pPr>
                      <a:lvl9pPr marL="3503613" indent="-304800"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9pPr>
                    </a:lstStyle>
                    <a:p>
                      <a:pPr marL="381000" marR="0" lvl="0" indent="-381000" algn="l" defTabSz="809625" rtl="0" eaLnBrk="1" fontAlgn="base" latinLnBrk="0" hangingPunct="1">
                        <a:lnSpc>
                          <a:spcPct val="100000"/>
                        </a:lnSpc>
                        <a:spcBef>
                          <a:spcPct val="20000"/>
                        </a:spcBef>
                        <a:spcAft>
                          <a:spcPct val="0"/>
                        </a:spcAft>
                        <a:buClrTx/>
                        <a:buSzTx/>
                        <a:buFont typeface="Wingdings" panose="05000000000000000000" pitchFamily="2" charset="2"/>
                        <a:buAutoNum type="arabicPeriod" startAt="6"/>
                        <a:tabLst/>
                      </a:pPr>
                      <a:r>
                        <a:rPr kumimoji="0" lang="en-US" altLang="en-US" sz="2200" b="0"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rPr>
                        <a:t>Deployment/</a:t>
                      </a:r>
                    </a:p>
                    <a:p>
                      <a:pPr marL="0" marR="0" lvl="0" indent="0" algn="l" defTabSz="809625"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2200" b="0"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rPr>
                        <a:t>      Implementation</a:t>
                      </a:r>
                    </a:p>
                  </a:txBody>
                  <a:tcPr marL="103236" marR="103236" marT="51618" marB="516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09625">
                        <a:spcBef>
                          <a:spcPct val="20000"/>
                        </a:spcBef>
                        <a:defRPr sz="2800">
                          <a:solidFill>
                            <a:schemeClr val="tx1"/>
                          </a:solidFill>
                          <a:effectLst>
                            <a:outerShdw blurRad="38100" dist="38100" dir="2700000" algn="tl">
                              <a:srgbClr val="C0C0C0"/>
                            </a:outerShdw>
                          </a:effectLst>
                          <a:latin typeface="Times New Roman" panose="02020603050405020304" pitchFamily="18" charset="0"/>
                        </a:defRPr>
                      </a:lvl1pPr>
                      <a:lvl2pPr marL="347663" defTabSz="809625">
                        <a:spcBef>
                          <a:spcPct val="20000"/>
                        </a:spcBef>
                        <a:defRPr sz="2400">
                          <a:solidFill>
                            <a:schemeClr val="tx1"/>
                          </a:solidFill>
                          <a:effectLst>
                            <a:outerShdw blurRad="38100" dist="38100" dir="2700000" algn="tl">
                              <a:srgbClr val="C0C0C0"/>
                            </a:outerShdw>
                          </a:effectLst>
                          <a:latin typeface="Times New Roman" panose="02020603050405020304" pitchFamily="18" charset="0"/>
                        </a:defRPr>
                      </a:lvl2pPr>
                      <a:lvl3pPr marL="682625" defTabSz="809625">
                        <a:spcBef>
                          <a:spcPct val="20000"/>
                        </a:spcBef>
                        <a:defRPr sz="2000">
                          <a:solidFill>
                            <a:schemeClr val="tx1"/>
                          </a:solidFill>
                          <a:effectLst>
                            <a:outerShdw blurRad="38100" dist="38100" dir="2700000" algn="tl">
                              <a:srgbClr val="C0C0C0"/>
                            </a:outerShdw>
                          </a:effectLst>
                          <a:latin typeface="Times New Roman" panose="02020603050405020304" pitchFamily="18" charset="0"/>
                        </a:defRPr>
                      </a:lvl3pPr>
                      <a:lvl4pPr marL="1020763" defTabSz="809625">
                        <a:spcBef>
                          <a:spcPct val="20000"/>
                        </a:spcBef>
                        <a:defRPr>
                          <a:solidFill>
                            <a:schemeClr val="tx1"/>
                          </a:solidFill>
                          <a:effectLst>
                            <a:outerShdw blurRad="38100" dist="38100" dir="2700000" algn="tl">
                              <a:srgbClr val="C0C0C0"/>
                            </a:outerShdw>
                          </a:effectLst>
                          <a:latin typeface="Times New Roman" panose="02020603050405020304" pitchFamily="18" charset="0"/>
                        </a:defRPr>
                      </a:lvl4pPr>
                      <a:lvl5pPr marL="1370013" defTabSz="809625">
                        <a:spcBef>
                          <a:spcPct val="20000"/>
                        </a:spcBef>
                        <a:defRPr>
                          <a:solidFill>
                            <a:schemeClr val="tx1"/>
                          </a:solidFill>
                          <a:effectLst>
                            <a:outerShdw blurRad="38100" dist="38100" dir="2700000" algn="tl">
                              <a:srgbClr val="C0C0C0"/>
                            </a:outerShdw>
                          </a:effectLst>
                          <a:latin typeface="Times New Roman" panose="02020603050405020304" pitchFamily="18" charset="0"/>
                        </a:defRPr>
                      </a:lvl5pPr>
                      <a:lvl6pPr marL="18272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6pPr>
                      <a:lvl7pPr marL="22844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7pPr>
                      <a:lvl8pPr marL="27416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8pPr>
                      <a:lvl9pPr marL="31988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9pPr>
                    </a:lstStyle>
                    <a:p>
                      <a:pPr marL="0" marR="0" lvl="0" indent="0" algn="l" defTabSz="809625" rtl="0" eaLnBrk="1" fontAlgn="base" latinLnBrk="0" hangingPunct="1">
                        <a:lnSpc>
                          <a:spcPct val="100000"/>
                        </a:lnSpc>
                        <a:spcBef>
                          <a:spcPct val="20000"/>
                        </a:spcBef>
                        <a:spcAft>
                          <a:spcPct val="0"/>
                        </a:spcAft>
                        <a:buClrTx/>
                        <a:buSzTx/>
                        <a:buFontTx/>
                        <a:buChar char="•"/>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rPr>
                        <a:t>Write user documentation</a:t>
                      </a:r>
                    </a:p>
                    <a:p>
                      <a:pPr marL="0" marR="0" lvl="0" indent="0" algn="l" defTabSz="809625" rtl="0" eaLnBrk="1" fontAlgn="base" latinLnBrk="0" hangingPunct="1">
                        <a:lnSpc>
                          <a:spcPct val="100000"/>
                        </a:lnSpc>
                        <a:spcBef>
                          <a:spcPct val="20000"/>
                        </a:spcBef>
                        <a:spcAft>
                          <a:spcPct val="0"/>
                        </a:spcAft>
                        <a:buClrTx/>
                        <a:buSzTx/>
                        <a:buFontTx/>
                        <a:buChar char="•"/>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rPr>
                        <a:t>Provide training</a:t>
                      </a:r>
                    </a:p>
                  </a:txBody>
                  <a:tcPr marL="103236" marR="103236" marT="51618" marB="516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56668493"/>
                  </a:ext>
                </a:extLst>
              </a:tr>
              <a:tr h="180975">
                <a:tc>
                  <a:txBody>
                    <a:bodyPr/>
                    <a:lstStyle>
                      <a:lvl1pPr marL="381000" indent="-381000" defTabSz="809625">
                        <a:spcBef>
                          <a:spcPct val="20000"/>
                        </a:spcBef>
                        <a:defRPr sz="2800">
                          <a:solidFill>
                            <a:schemeClr val="tx1"/>
                          </a:solidFill>
                          <a:effectLst>
                            <a:outerShdw blurRad="38100" dist="38100" dir="2700000" algn="tl">
                              <a:srgbClr val="C0C0C0"/>
                            </a:outerShdw>
                          </a:effectLst>
                          <a:latin typeface="Times New Roman" panose="02020603050405020304" pitchFamily="18" charset="0"/>
                        </a:defRPr>
                      </a:lvl1pPr>
                      <a:lvl2pPr marL="728663" indent="-381000" defTabSz="809625">
                        <a:spcBef>
                          <a:spcPct val="20000"/>
                        </a:spcBef>
                        <a:defRPr sz="2400">
                          <a:solidFill>
                            <a:schemeClr val="tx1"/>
                          </a:solidFill>
                          <a:effectLst>
                            <a:outerShdw blurRad="38100" dist="38100" dir="2700000" algn="tl">
                              <a:srgbClr val="C0C0C0"/>
                            </a:outerShdw>
                          </a:effectLst>
                          <a:latin typeface="Times New Roman" panose="02020603050405020304" pitchFamily="18" charset="0"/>
                        </a:defRPr>
                      </a:lvl2pPr>
                      <a:lvl3pPr marL="1025525" indent="-342900" defTabSz="809625">
                        <a:spcBef>
                          <a:spcPct val="20000"/>
                        </a:spcBef>
                        <a:defRPr sz="2000">
                          <a:solidFill>
                            <a:schemeClr val="tx1"/>
                          </a:solidFill>
                          <a:effectLst>
                            <a:outerShdw blurRad="38100" dist="38100" dir="2700000" algn="tl">
                              <a:srgbClr val="C0C0C0"/>
                            </a:outerShdw>
                          </a:effectLst>
                          <a:latin typeface="Times New Roman" panose="02020603050405020304" pitchFamily="18" charset="0"/>
                        </a:defRPr>
                      </a:lvl3pPr>
                      <a:lvl4pPr marL="1325563" indent="-304800" defTabSz="809625">
                        <a:spcBef>
                          <a:spcPct val="20000"/>
                        </a:spcBef>
                        <a:defRPr>
                          <a:solidFill>
                            <a:schemeClr val="tx1"/>
                          </a:solidFill>
                          <a:effectLst>
                            <a:outerShdw blurRad="38100" dist="38100" dir="2700000" algn="tl">
                              <a:srgbClr val="C0C0C0"/>
                            </a:outerShdw>
                          </a:effectLst>
                          <a:latin typeface="Times New Roman" panose="02020603050405020304" pitchFamily="18" charset="0"/>
                        </a:defRPr>
                      </a:lvl4pPr>
                      <a:lvl5pPr marL="1674813" indent="-304800" defTabSz="809625">
                        <a:spcBef>
                          <a:spcPct val="20000"/>
                        </a:spcBef>
                        <a:defRPr>
                          <a:solidFill>
                            <a:schemeClr val="tx1"/>
                          </a:solidFill>
                          <a:effectLst>
                            <a:outerShdw blurRad="38100" dist="38100" dir="2700000" algn="tl">
                              <a:srgbClr val="C0C0C0"/>
                            </a:outerShdw>
                          </a:effectLst>
                          <a:latin typeface="Times New Roman" panose="02020603050405020304" pitchFamily="18" charset="0"/>
                        </a:defRPr>
                      </a:lvl5pPr>
                      <a:lvl6pPr marL="2132013" indent="-304800"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6pPr>
                      <a:lvl7pPr marL="2589213" indent="-304800"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7pPr>
                      <a:lvl8pPr marL="3046413" indent="-304800"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8pPr>
                      <a:lvl9pPr marL="3503613" indent="-304800"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9pPr>
                    </a:lstStyle>
                    <a:p>
                      <a:pPr marL="381000" marR="0" lvl="0" indent="-381000" algn="l" defTabSz="809625" rtl="0" eaLnBrk="1" fontAlgn="base" latinLnBrk="0" hangingPunct="1">
                        <a:lnSpc>
                          <a:spcPct val="100000"/>
                        </a:lnSpc>
                        <a:spcBef>
                          <a:spcPct val="20000"/>
                        </a:spcBef>
                        <a:spcAft>
                          <a:spcPct val="0"/>
                        </a:spcAft>
                        <a:buClrTx/>
                        <a:buSzTx/>
                        <a:buFont typeface="Wingdings" panose="05000000000000000000" pitchFamily="2" charset="2"/>
                        <a:buAutoNum type="arabicPeriod" startAt="7"/>
                        <a:tabLst/>
                      </a:pPr>
                      <a:r>
                        <a:rPr kumimoji="0" lang="en-US" altLang="en-US" sz="2200" b="0"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rPr>
                        <a:t>Maintenance</a:t>
                      </a:r>
                    </a:p>
                  </a:txBody>
                  <a:tcPr marL="103236" marR="103236" marT="51618" marB="516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809625">
                        <a:spcBef>
                          <a:spcPct val="20000"/>
                        </a:spcBef>
                        <a:defRPr sz="2800">
                          <a:solidFill>
                            <a:schemeClr val="tx1"/>
                          </a:solidFill>
                          <a:effectLst>
                            <a:outerShdw blurRad="38100" dist="38100" dir="2700000" algn="tl">
                              <a:srgbClr val="C0C0C0"/>
                            </a:outerShdw>
                          </a:effectLst>
                          <a:latin typeface="Times New Roman" panose="02020603050405020304" pitchFamily="18" charset="0"/>
                        </a:defRPr>
                      </a:lvl1pPr>
                      <a:lvl2pPr marL="347663" defTabSz="809625">
                        <a:spcBef>
                          <a:spcPct val="20000"/>
                        </a:spcBef>
                        <a:defRPr sz="2400">
                          <a:solidFill>
                            <a:schemeClr val="tx1"/>
                          </a:solidFill>
                          <a:effectLst>
                            <a:outerShdw blurRad="38100" dist="38100" dir="2700000" algn="tl">
                              <a:srgbClr val="C0C0C0"/>
                            </a:outerShdw>
                          </a:effectLst>
                          <a:latin typeface="Times New Roman" panose="02020603050405020304" pitchFamily="18" charset="0"/>
                        </a:defRPr>
                      </a:lvl2pPr>
                      <a:lvl3pPr marL="682625" defTabSz="809625">
                        <a:spcBef>
                          <a:spcPct val="20000"/>
                        </a:spcBef>
                        <a:defRPr sz="2000">
                          <a:solidFill>
                            <a:schemeClr val="tx1"/>
                          </a:solidFill>
                          <a:effectLst>
                            <a:outerShdw blurRad="38100" dist="38100" dir="2700000" algn="tl">
                              <a:srgbClr val="C0C0C0"/>
                            </a:outerShdw>
                          </a:effectLst>
                          <a:latin typeface="Times New Roman" panose="02020603050405020304" pitchFamily="18" charset="0"/>
                        </a:defRPr>
                      </a:lvl3pPr>
                      <a:lvl4pPr marL="1020763" defTabSz="809625">
                        <a:spcBef>
                          <a:spcPct val="20000"/>
                        </a:spcBef>
                        <a:defRPr>
                          <a:solidFill>
                            <a:schemeClr val="tx1"/>
                          </a:solidFill>
                          <a:effectLst>
                            <a:outerShdw blurRad="38100" dist="38100" dir="2700000" algn="tl">
                              <a:srgbClr val="C0C0C0"/>
                            </a:outerShdw>
                          </a:effectLst>
                          <a:latin typeface="Times New Roman" panose="02020603050405020304" pitchFamily="18" charset="0"/>
                        </a:defRPr>
                      </a:lvl4pPr>
                      <a:lvl5pPr marL="1370013" defTabSz="809625">
                        <a:spcBef>
                          <a:spcPct val="20000"/>
                        </a:spcBef>
                        <a:defRPr>
                          <a:solidFill>
                            <a:schemeClr val="tx1"/>
                          </a:solidFill>
                          <a:effectLst>
                            <a:outerShdw blurRad="38100" dist="38100" dir="2700000" algn="tl">
                              <a:srgbClr val="C0C0C0"/>
                            </a:outerShdw>
                          </a:effectLst>
                          <a:latin typeface="Times New Roman" panose="02020603050405020304" pitchFamily="18" charset="0"/>
                        </a:defRPr>
                      </a:lvl5pPr>
                      <a:lvl6pPr marL="18272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6pPr>
                      <a:lvl7pPr marL="22844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7pPr>
                      <a:lvl8pPr marL="27416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8pPr>
                      <a:lvl9pPr marL="3198813" defTabSz="809625" fontAlgn="base">
                        <a:spcBef>
                          <a:spcPct val="20000"/>
                        </a:spcBef>
                        <a:spcAft>
                          <a:spcPct val="0"/>
                        </a:spcAft>
                        <a:defRPr>
                          <a:solidFill>
                            <a:schemeClr val="tx1"/>
                          </a:solidFill>
                          <a:effectLst>
                            <a:outerShdw blurRad="38100" dist="38100" dir="2700000" algn="tl">
                              <a:srgbClr val="C0C0C0"/>
                            </a:outerShdw>
                          </a:effectLst>
                          <a:latin typeface="Times New Roman" panose="02020603050405020304" pitchFamily="18" charset="0"/>
                        </a:defRPr>
                      </a:lvl9pPr>
                    </a:lstStyle>
                    <a:p>
                      <a:pPr marL="0" marR="0" lvl="0" indent="0" algn="l" defTabSz="809625" rtl="0" eaLnBrk="1" fontAlgn="base" latinLnBrk="0" hangingPunct="1">
                        <a:lnSpc>
                          <a:spcPct val="100000"/>
                        </a:lnSpc>
                        <a:spcBef>
                          <a:spcPct val="20000"/>
                        </a:spcBef>
                        <a:spcAft>
                          <a:spcPct val="0"/>
                        </a:spcAft>
                        <a:buClrTx/>
                        <a:buSzTx/>
                        <a:buFontTx/>
                        <a:buChar char="•"/>
                        <a:tabLst/>
                      </a:pPr>
                      <a:r>
                        <a:rPr kumimoji="0" lang="en-US" altLang="en-US" sz="2200" b="0"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rPr>
                        <a:t>Build a help desk</a:t>
                      </a:r>
                    </a:p>
                    <a:p>
                      <a:pPr marL="0" marR="0" lvl="0" indent="0" algn="l" defTabSz="809625" rtl="0" eaLnBrk="1" fontAlgn="base" latinLnBrk="0" hangingPunct="1">
                        <a:lnSpc>
                          <a:spcPct val="100000"/>
                        </a:lnSpc>
                        <a:spcBef>
                          <a:spcPct val="20000"/>
                        </a:spcBef>
                        <a:spcAft>
                          <a:spcPct val="0"/>
                        </a:spcAft>
                        <a:buClrTx/>
                        <a:buSzTx/>
                        <a:buFontTx/>
                        <a:buChar char="•"/>
                        <a:tabLst/>
                      </a:pPr>
                      <a:r>
                        <a:rPr kumimoji="0" lang="en-US" altLang="en-US" sz="2200" b="0"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rPr>
                        <a:t>Support system changes</a:t>
                      </a:r>
                    </a:p>
                  </a:txBody>
                  <a:tcPr marL="103236" marR="103236" marT="51618" marB="516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62723086"/>
                  </a:ext>
                </a:extLst>
              </a:tr>
            </a:tbl>
          </a:graphicData>
        </a:graphic>
      </p:graphicFrame>
    </p:spTree>
    <p:extLst>
      <p:ext uri="{BB962C8B-B14F-4D97-AF65-F5344CB8AC3E}">
        <p14:creationId xmlns:p14="http://schemas.microsoft.com/office/powerpoint/2010/main" val="41312263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p:txBody>
          <a:bodyPr>
            <a:normAutofit fontScale="90000"/>
          </a:bodyPr>
          <a:lstStyle/>
          <a:p>
            <a:r>
              <a:rPr lang="en-US" sz="3100"/>
              <a:t>Spiral Quadrant</a:t>
            </a:r>
            <a:br>
              <a:rPr lang="en-US" sz="3100"/>
            </a:br>
            <a:r>
              <a:rPr lang="en-US" sz="3100">
                <a:solidFill>
                  <a:schemeClr val="accent2">
                    <a:lumMod val="75000"/>
                  </a:schemeClr>
                </a:solidFill>
              </a:rPr>
              <a:t>Determine objectives, alternatives and constraints</a:t>
            </a:r>
            <a:br>
              <a:rPr lang="en-US" sz="2800">
                <a:solidFill>
                  <a:schemeClr val="accent2">
                    <a:lumMod val="75000"/>
                  </a:schemeClr>
                </a:solidFill>
              </a:rPr>
            </a:br>
            <a:endParaRPr lang="en-US" sz="2800">
              <a:solidFill>
                <a:schemeClr val="accent2">
                  <a:lumMod val="75000"/>
                </a:schemeClr>
              </a:solidFill>
            </a:endParaRPr>
          </a:p>
        </p:txBody>
      </p:sp>
      <p:sp>
        <p:nvSpPr>
          <p:cNvPr id="471043" name="Rectangle 3"/>
          <p:cNvSpPr>
            <a:spLocks noGrp="1" noChangeArrowheads="1"/>
          </p:cNvSpPr>
          <p:nvPr>
            <p:ph idx="1"/>
          </p:nvPr>
        </p:nvSpPr>
        <p:spPr>
          <a:xfrm>
            <a:off x="457200" y="1828800"/>
            <a:ext cx="8229600" cy="4495800"/>
          </a:xfrm>
        </p:spPr>
        <p:txBody>
          <a:bodyPr/>
          <a:lstStyle/>
          <a:p>
            <a:r>
              <a:rPr lang="en-US" sz="2400">
                <a:solidFill>
                  <a:schemeClr val="accent2">
                    <a:lumMod val="75000"/>
                  </a:schemeClr>
                </a:solidFill>
              </a:rPr>
              <a:t>Objectives</a:t>
            </a:r>
            <a:r>
              <a:rPr lang="en-US" sz="2400"/>
              <a:t>:  functionality, performance, hardware/software interface, critical success factors, etc.</a:t>
            </a:r>
          </a:p>
          <a:p>
            <a:r>
              <a:rPr lang="en-US" sz="2400">
                <a:solidFill>
                  <a:schemeClr val="accent2">
                    <a:lumMod val="75000"/>
                  </a:schemeClr>
                </a:solidFill>
              </a:rPr>
              <a:t>Alternatives</a:t>
            </a:r>
            <a:r>
              <a:rPr lang="en-US" sz="2400"/>
              <a:t>: build, reuse, buy, sub-contract, etc.</a:t>
            </a:r>
          </a:p>
          <a:p>
            <a:r>
              <a:rPr lang="en-US" sz="2400">
                <a:solidFill>
                  <a:schemeClr val="accent2">
                    <a:lumMod val="75000"/>
                  </a:schemeClr>
                </a:solidFill>
              </a:rPr>
              <a:t>Constraints</a:t>
            </a:r>
            <a:r>
              <a:rPr lang="en-US" sz="2400"/>
              <a:t>:  cost, schedule, man-power, experience etc.</a:t>
            </a:r>
          </a:p>
          <a:p>
            <a:pPr lvl="1"/>
            <a:endParaRPr lang="en-US" sz="2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r>
              <a:rPr lang="en-US" sz="3200"/>
              <a:t>Spiral Quadrant</a:t>
            </a:r>
            <a:br>
              <a:rPr lang="en-US" sz="3200"/>
            </a:br>
            <a:r>
              <a:rPr lang="en-US" sz="3200">
                <a:solidFill>
                  <a:schemeClr val="accent2">
                    <a:lumMod val="75000"/>
                  </a:schemeClr>
                </a:solidFill>
              </a:rPr>
              <a:t>Evaluate alternatives,  identify and resolve risks</a:t>
            </a:r>
            <a:r>
              <a:rPr lang="en-US" sz="2800">
                <a:solidFill>
                  <a:schemeClr val="accent2">
                    <a:lumMod val="75000"/>
                  </a:schemeClr>
                </a:solidFill>
              </a:rPr>
              <a:t> </a:t>
            </a:r>
          </a:p>
        </p:txBody>
      </p:sp>
      <p:sp>
        <p:nvSpPr>
          <p:cNvPr id="472067" name="Rectangle 3"/>
          <p:cNvSpPr>
            <a:spLocks noGrp="1" noChangeArrowheads="1"/>
          </p:cNvSpPr>
          <p:nvPr>
            <p:ph idx="1"/>
          </p:nvPr>
        </p:nvSpPr>
        <p:spPr/>
        <p:txBody>
          <a:bodyPr/>
          <a:lstStyle/>
          <a:p>
            <a:r>
              <a:rPr lang="en-US" sz="2400">
                <a:solidFill>
                  <a:schemeClr val="accent2">
                    <a:lumMod val="75000"/>
                  </a:schemeClr>
                </a:solidFill>
              </a:rPr>
              <a:t>Study alternatives </a:t>
            </a:r>
            <a:r>
              <a:rPr lang="en-US" sz="2400"/>
              <a:t>relative to objectives and constraints</a:t>
            </a:r>
          </a:p>
          <a:p>
            <a:r>
              <a:rPr lang="en-US" sz="2400">
                <a:solidFill>
                  <a:schemeClr val="accent2">
                    <a:lumMod val="75000"/>
                  </a:schemeClr>
                </a:solidFill>
              </a:rPr>
              <a:t>Identify risks </a:t>
            </a:r>
            <a:r>
              <a:rPr lang="en-US" sz="2400"/>
              <a:t>(lack of experience, new technology, tight schedules, etc.)</a:t>
            </a:r>
          </a:p>
          <a:p>
            <a:r>
              <a:rPr lang="en-US" sz="2400">
                <a:solidFill>
                  <a:schemeClr val="accent2">
                    <a:lumMod val="75000"/>
                  </a:schemeClr>
                </a:solidFill>
              </a:rPr>
              <a:t>Resolve risks</a:t>
            </a:r>
            <a:endParaRPr lang="en-US" sz="24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p:txBody>
          <a:bodyPr>
            <a:normAutofit/>
          </a:bodyPr>
          <a:lstStyle/>
          <a:p>
            <a:r>
              <a:rPr lang="en-US" sz="3600"/>
              <a:t>Spiral Quadrant</a:t>
            </a:r>
            <a:br>
              <a:rPr lang="en-US" sz="3600"/>
            </a:br>
            <a:r>
              <a:rPr lang="en-US" sz="3600">
                <a:solidFill>
                  <a:schemeClr val="accent2">
                    <a:lumMod val="75000"/>
                  </a:schemeClr>
                </a:solidFill>
              </a:rPr>
              <a:t>Develop next-level product</a:t>
            </a:r>
          </a:p>
        </p:txBody>
      </p:sp>
      <p:sp>
        <p:nvSpPr>
          <p:cNvPr id="473091" name="Rectangle 3"/>
          <p:cNvSpPr>
            <a:spLocks noGrp="1" noChangeArrowheads="1"/>
          </p:cNvSpPr>
          <p:nvPr>
            <p:ph idx="1"/>
          </p:nvPr>
        </p:nvSpPr>
        <p:spPr/>
        <p:txBody>
          <a:bodyPr/>
          <a:lstStyle/>
          <a:p>
            <a:r>
              <a:rPr lang="en-US" sz="2400"/>
              <a:t>Typical activites:</a:t>
            </a:r>
          </a:p>
          <a:p>
            <a:pPr lvl="1"/>
            <a:r>
              <a:rPr lang="en-US" sz="2400"/>
              <a:t>Create a design</a:t>
            </a:r>
          </a:p>
          <a:p>
            <a:pPr lvl="1"/>
            <a:r>
              <a:rPr lang="en-US" sz="2400"/>
              <a:t>Review design</a:t>
            </a:r>
          </a:p>
          <a:p>
            <a:pPr lvl="1"/>
            <a:r>
              <a:rPr lang="en-US" sz="2400"/>
              <a:t>Develop code</a:t>
            </a:r>
          </a:p>
          <a:p>
            <a:pPr lvl="1"/>
            <a:r>
              <a:rPr lang="en-US" sz="2400"/>
              <a:t>Inspect code</a:t>
            </a:r>
          </a:p>
          <a:p>
            <a:pPr lvl="1"/>
            <a:r>
              <a:rPr lang="en-US" sz="2400"/>
              <a:t>Test product</a:t>
            </a:r>
          </a:p>
          <a:p>
            <a:pPr lvl="1"/>
            <a:endParaRPr lang="en-US" sz="2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2"/>
          <p:cNvSpPr>
            <a:spLocks noGrp="1" noChangeArrowheads="1"/>
          </p:cNvSpPr>
          <p:nvPr>
            <p:ph type="title"/>
          </p:nvPr>
        </p:nvSpPr>
        <p:spPr/>
        <p:txBody>
          <a:bodyPr/>
          <a:lstStyle/>
          <a:p>
            <a:r>
              <a:rPr lang="en-US" sz="3200"/>
              <a:t>Spiral Quadrant</a:t>
            </a:r>
            <a:br>
              <a:rPr lang="en-US" sz="3200"/>
            </a:br>
            <a:r>
              <a:rPr lang="en-US" sz="3200">
                <a:solidFill>
                  <a:schemeClr val="accent2">
                    <a:lumMod val="75000"/>
                  </a:schemeClr>
                </a:solidFill>
              </a:rPr>
              <a:t>Plan next phase</a:t>
            </a:r>
          </a:p>
        </p:txBody>
      </p:sp>
      <p:sp>
        <p:nvSpPr>
          <p:cNvPr id="474115" name="Rectangle 3"/>
          <p:cNvSpPr>
            <a:spLocks noGrp="1" noChangeArrowheads="1"/>
          </p:cNvSpPr>
          <p:nvPr>
            <p:ph idx="1"/>
          </p:nvPr>
        </p:nvSpPr>
        <p:spPr/>
        <p:txBody>
          <a:bodyPr/>
          <a:lstStyle/>
          <a:p>
            <a:r>
              <a:rPr lang="en-US" sz="2400">
                <a:solidFill>
                  <a:schemeClr val="accent2">
                    <a:lumMod val="75000"/>
                  </a:schemeClr>
                </a:solidFill>
              </a:rPr>
              <a:t>Typical activities</a:t>
            </a:r>
          </a:p>
          <a:p>
            <a:pPr lvl="1"/>
            <a:r>
              <a:rPr lang="en-US" sz="2400"/>
              <a:t>Develop project plan</a:t>
            </a:r>
          </a:p>
          <a:p>
            <a:pPr lvl="1"/>
            <a:r>
              <a:rPr lang="en-US" sz="2400"/>
              <a:t>Develop a test plan</a:t>
            </a:r>
          </a:p>
          <a:p>
            <a:pPr lvl="1"/>
            <a:r>
              <a:rPr lang="en-US" sz="2400"/>
              <a:t>Develop an installation plan</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p:txBody>
          <a:bodyPr/>
          <a:lstStyle/>
          <a:p>
            <a:r>
              <a:rPr lang="en-US"/>
              <a:t>Spiral Model Strengths</a:t>
            </a:r>
          </a:p>
        </p:txBody>
      </p:sp>
      <p:sp>
        <p:nvSpPr>
          <p:cNvPr id="476163" name="Rectangle 3"/>
          <p:cNvSpPr>
            <a:spLocks noGrp="1" noChangeArrowheads="1"/>
          </p:cNvSpPr>
          <p:nvPr>
            <p:ph idx="1"/>
          </p:nvPr>
        </p:nvSpPr>
        <p:spPr/>
        <p:txBody>
          <a:bodyPr>
            <a:normAutofit/>
          </a:bodyPr>
          <a:lstStyle/>
          <a:p>
            <a:r>
              <a:rPr lang="en-US" sz="2800"/>
              <a:t>Provides early indication of insurmountable risks, without much cost</a:t>
            </a:r>
          </a:p>
          <a:p>
            <a:r>
              <a:rPr lang="en-US" sz="2800"/>
              <a:t>Users see the system early because of rapid prototyping tools</a:t>
            </a:r>
          </a:p>
          <a:p>
            <a:r>
              <a:rPr lang="en-US" sz="2800"/>
              <a:t>Critical high-risk functions are developed first</a:t>
            </a:r>
          </a:p>
          <a:p>
            <a:r>
              <a:rPr lang="en-US" sz="2800"/>
              <a:t>Users can be closely tied to all lifecycle steps</a:t>
            </a:r>
          </a:p>
          <a:p>
            <a:r>
              <a:rPr lang="en-US" sz="2800"/>
              <a:t>Early and frequent feedback from users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p:txBody>
          <a:bodyPr/>
          <a:lstStyle/>
          <a:p>
            <a:r>
              <a:rPr lang="en-US"/>
              <a:t>Spiral Model Weaknesses</a:t>
            </a:r>
          </a:p>
        </p:txBody>
      </p:sp>
      <p:sp>
        <p:nvSpPr>
          <p:cNvPr id="477187" name="Rectangle 3"/>
          <p:cNvSpPr>
            <a:spLocks noGrp="1" noChangeArrowheads="1"/>
          </p:cNvSpPr>
          <p:nvPr>
            <p:ph idx="1"/>
          </p:nvPr>
        </p:nvSpPr>
        <p:spPr>
          <a:xfrm>
            <a:off x="457200" y="1371600"/>
            <a:ext cx="8229600" cy="4953000"/>
          </a:xfrm>
        </p:spPr>
        <p:txBody>
          <a:bodyPr/>
          <a:lstStyle/>
          <a:p>
            <a:pPr>
              <a:lnSpc>
                <a:spcPct val="90000"/>
              </a:lnSpc>
            </a:pPr>
            <a:endParaRPr lang="en-US" sz="2400"/>
          </a:p>
          <a:p>
            <a:pPr>
              <a:lnSpc>
                <a:spcPct val="90000"/>
              </a:lnSpc>
            </a:pPr>
            <a:r>
              <a:rPr lang="en-US" sz="2800"/>
              <a:t>Time spent for evaluating risks too large for small or low-risk projects</a:t>
            </a:r>
          </a:p>
          <a:p>
            <a:pPr>
              <a:lnSpc>
                <a:spcPct val="90000"/>
              </a:lnSpc>
            </a:pPr>
            <a:r>
              <a:rPr lang="en-US" sz="2800"/>
              <a:t>Time spent planning, resetting objectives, doing risk analysis and prototyping may  be excessive</a:t>
            </a:r>
          </a:p>
          <a:p>
            <a:pPr>
              <a:lnSpc>
                <a:spcPct val="90000"/>
              </a:lnSpc>
            </a:pPr>
            <a:r>
              <a:rPr lang="en-US" sz="2800"/>
              <a:t>The model is complex </a:t>
            </a:r>
          </a:p>
          <a:p>
            <a:pPr>
              <a:lnSpc>
                <a:spcPct val="90000"/>
              </a:lnSpc>
            </a:pPr>
            <a:r>
              <a:rPr lang="en-US" sz="2800"/>
              <a:t>Risk assessment expertise is required</a:t>
            </a:r>
          </a:p>
          <a:p>
            <a:pPr>
              <a:lnSpc>
                <a:spcPct val="90000"/>
              </a:lnSpc>
            </a:pPr>
            <a:r>
              <a:rPr lang="en-US" sz="2800"/>
              <a:t>Spiral may continue indefinitely</a:t>
            </a:r>
          </a:p>
          <a:p>
            <a:pPr>
              <a:lnSpc>
                <a:spcPct val="90000"/>
              </a:lnSpc>
            </a:pPr>
            <a:r>
              <a:rPr lang="en-US" sz="2800"/>
              <a:t>Developers must be reassigned during non-development phase activities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type="title"/>
          </p:nvPr>
        </p:nvSpPr>
        <p:spPr/>
        <p:txBody>
          <a:bodyPr/>
          <a:lstStyle/>
          <a:p>
            <a:r>
              <a:rPr lang="en-US"/>
              <a:t>When to use Spiral Model</a:t>
            </a:r>
          </a:p>
        </p:txBody>
      </p:sp>
      <p:sp>
        <p:nvSpPr>
          <p:cNvPr id="478211" name="Rectangle 3"/>
          <p:cNvSpPr>
            <a:spLocks noGrp="1" noChangeArrowheads="1"/>
          </p:cNvSpPr>
          <p:nvPr>
            <p:ph idx="1"/>
          </p:nvPr>
        </p:nvSpPr>
        <p:spPr/>
        <p:txBody>
          <a:bodyPr/>
          <a:lstStyle/>
          <a:p>
            <a:pPr>
              <a:lnSpc>
                <a:spcPct val="80000"/>
              </a:lnSpc>
            </a:pPr>
            <a:r>
              <a:rPr lang="en-US" sz="2800"/>
              <a:t>When creation of a prototype is appropriate</a:t>
            </a:r>
          </a:p>
          <a:p>
            <a:pPr>
              <a:lnSpc>
                <a:spcPct val="80000"/>
              </a:lnSpc>
            </a:pPr>
            <a:r>
              <a:rPr lang="en-US" sz="2800"/>
              <a:t>When costs and risk evaluation is important</a:t>
            </a:r>
          </a:p>
          <a:p>
            <a:pPr>
              <a:lnSpc>
                <a:spcPct val="80000"/>
              </a:lnSpc>
            </a:pPr>
            <a:r>
              <a:rPr lang="en-US" sz="2800"/>
              <a:t>For medium to high-risk projects</a:t>
            </a:r>
          </a:p>
          <a:p>
            <a:pPr>
              <a:lnSpc>
                <a:spcPct val="80000"/>
              </a:lnSpc>
            </a:pPr>
            <a:r>
              <a:rPr lang="en-US" sz="2800"/>
              <a:t>Users are unsure of their needs</a:t>
            </a:r>
          </a:p>
          <a:p>
            <a:pPr>
              <a:lnSpc>
                <a:spcPct val="80000"/>
              </a:lnSpc>
            </a:pPr>
            <a:r>
              <a:rPr lang="en-US" sz="2800"/>
              <a:t>Requirements are complex</a:t>
            </a:r>
          </a:p>
          <a:p>
            <a:pPr>
              <a:lnSpc>
                <a:spcPct val="80000"/>
              </a:lnSpc>
            </a:pPr>
            <a:r>
              <a:rPr lang="en-US" sz="2800"/>
              <a:t>New product line </a:t>
            </a:r>
          </a:p>
          <a:p>
            <a:pPr>
              <a:lnSpc>
                <a:spcPct val="80000"/>
              </a:lnSpc>
            </a:pPr>
            <a:r>
              <a:rPr lang="en-US" sz="2800"/>
              <a:t>Significant changes are expected</a:t>
            </a:r>
          </a:p>
          <a:p>
            <a:pPr>
              <a:lnSpc>
                <a:spcPct val="80000"/>
              </a:lnSpc>
            </a:pPr>
            <a:endParaRPr lang="en-US" sz="28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type="title"/>
          </p:nvPr>
        </p:nvSpPr>
        <p:spPr/>
        <p:txBody>
          <a:bodyPr/>
          <a:lstStyle/>
          <a:p>
            <a:r>
              <a:rPr lang="en-US"/>
              <a:t>Tailored SDLC Models</a:t>
            </a:r>
          </a:p>
        </p:txBody>
      </p:sp>
      <p:sp>
        <p:nvSpPr>
          <p:cNvPr id="512003" name="Rectangle 3"/>
          <p:cNvSpPr>
            <a:spLocks noGrp="1" noChangeArrowheads="1"/>
          </p:cNvSpPr>
          <p:nvPr>
            <p:ph type="body" idx="1"/>
          </p:nvPr>
        </p:nvSpPr>
        <p:spPr/>
        <p:txBody>
          <a:bodyPr>
            <a:normAutofit/>
          </a:bodyPr>
          <a:lstStyle/>
          <a:p>
            <a:pPr>
              <a:lnSpc>
                <a:spcPct val="80000"/>
              </a:lnSpc>
            </a:pPr>
            <a:r>
              <a:rPr lang="en-US" sz="2800" dirty="0"/>
              <a:t>No single model fits all projects</a:t>
            </a:r>
          </a:p>
          <a:p>
            <a:pPr>
              <a:lnSpc>
                <a:spcPct val="80000"/>
              </a:lnSpc>
            </a:pPr>
            <a:endParaRPr lang="en-US" sz="2800" dirty="0"/>
          </a:p>
          <a:p>
            <a:pPr>
              <a:lnSpc>
                <a:spcPct val="80000"/>
              </a:lnSpc>
            </a:pPr>
            <a:r>
              <a:rPr lang="en-US" sz="2800" dirty="0"/>
              <a:t>If there is no suitable model for  a particular project, pick a model that comes close and modify it for your needs.</a:t>
            </a:r>
          </a:p>
          <a:p>
            <a:pPr lvl="1">
              <a:lnSpc>
                <a:spcPct val="80000"/>
              </a:lnSpc>
            </a:pPr>
            <a:r>
              <a:rPr lang="en-US" dirty="0"/>
              <a:t>If project should consider risk but complete spiral model is too much – start with spiral and simplify it</a:t>
            </a:r>
          </a:p>
          <a:p>
            <a:pPr>
              <a:lnSpc>
                <a:spcPct val="80000"/>
              </a:lnSpc>
            </a:pPr>
            <a:endParaRPr lang="en-US" sz="2800" dirty="0"/>
          </a:p>
          <a:p>
            <a:pPr>
              <a:lnSpc>
                <a:spcPct val="80000"/>
              </a:lnSpc>
            </a:pPr>
            <a:r>
              <a:rPr lang="en-US" sz="2800" dirty="0"/>
              <a:t>Each team must pick or customize a SDLC model to fit its project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p:cNvSpPr>
            <a:spLocks noGrp="1" noChangeArrowheads="1"/>
          </p:cNvSpPr>
          <p:nvPr>
            <p:ph type="title"/>
          </p:nvPr>
        </p:nvSpPr>
        <p:spPr>
          <a:xfrm>
            <a:off x="457200" y="228600"/>
            <a:ext cx="8153400" cy="1676400"/>
          </a:xfrm>
        </p:spPr>
        <p:txBody>
          <a:bodyPr/>
          <a:lstStyle/>
          <a:p>
            <a:r>
              <a:rPr lang="en-US" sz="3200"/>
              <a:t>Quality – the degree to which the software satisfies stated and implied requirements</a:t>
            </a:r>
          </a:p>
        </p:txBody>
      </p:sp>
      <p:sp>
        <p:nvSpPr>
          <p:cNvPr id="507907" name="Rectangle 3"/>
          <p:cNvSpPr>
            <a:spLocks noGrp="1" noChangeArrowheads="1"/>
          </p:cNvSpPr>
          <p:nvPr>
            <p:ph type="body" idx="1"/>
          </p:nvPr>
        </p:nvSpPr>
        <p:spPr>
          <a:xfrm>
            <a:off x="381000" y="1981200"/>
            <a:ext cx="8229600" cy="4495800"/>
          </a:xfrm>
        </p:spPr>
        <p:txBody>
          <a:bodyPr/>
          <a:lstStyle/>
          <a:p>
            <a:r>
              <a:rPr lang="en-US" sz="2400"/>
              <a:t>Absence of system crashes</a:t>
            </a:r>
          </a:p>
          <a:p>
            <a:r>
              <a:rPr lang="en-US" sz="2400"/>
              <a:t>Correspondence between the software and the users’ expectations</a:t>
            </a:r>
          </a:p>
          <a:p>
            <a:r>
              <a:rPr lang="en-US" sz="2400"/>
              <a:t>Adherence to specified requirements</a:t>
            </a:r>
          </a:p>
          <a:p>
            <a:endParaRPr lang="en-US" sz="2400"/>
          </a:p>
          <a:p>
            <a:pPr>
              <a:buFontTx/>
              <a:buNone/>
            </a:pPr>
            <a:r>
              <a:rPr lang="en-US" sz="2400"/>
              <a:t>Quality must be controlled because it lowers production speed, increases maintenance costs and can adversely affect business</a:t>
            </a:r>
          </a:p>
          <a:p>
            <a:pPr>
              <a:buFontTx/>
              <a:buNone/>
            </a:pPr>
            <a:r>
              <a:rPr lang="en-US" sz="2400"/>
              <a:t>		</a:t>
            </a:r>
            <a:r>
              <a:rPr lang="en-US" sz="2400" i="1">
                <a:solidFill>
                  <a:srgbClr val="00B0F0"/>
                </a:solidFill>
              </a:rPr>
              <a:t>the good enough is enemy of the excellent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p:cNvSpPr>
            <a:spLocks noGrp="1" noChangeArrowheads="1"/>
          </p:cNvSpPr>
          <p:nvPr>
            <p:ph type="title"/>
          </p:nvPr>
        </p:nvSpPr>
        <p:spPr/>
        <p:txBody>
          <a:bodyPr/>
          <a:lstStyle/>
          <a:p>
            <a:r>
              <a:rPr lang="en-US" sz="3200"/>
              <a:t>Quality Assurance Plan</a:t>
            </a:r>
          </a:p>
        </p:txBody>
      </p:sp>
      <p:sp>
        <p:nvSpPr>
          <p:cNvPr id="508931" name="Rectangle 3"/>
          <p:cNvSpPr>
            <a:spLocks noGrp="1" noChangeArrowheads="1"/>
          </p:cNvSpPr>
          <p:nvPr>
            <p:ph type="body" idx="1"/>
          </p:nvPr>
        </p:nvSpPr>
        <p:spPr/>
        <p:txBody>
          <a:bodyPr/>
          <a:lstStyle/>
          <a:p>
            <a:pPr>
              <a:lnSpc>
                <a:spcPct val="90000"/>
              </a:lnSpc>
            </a:pPr>
            <a:r>
              <a:rPr lang="en-US" sz="2400"/>
              <a:t>The plan for quality assurance activities should be in writing so all stakeholders can review it during the lifecycle.</a:t>
            </a:r>
          </a:p>
          <a:p>
            <a:pPr>
              <a:lnSpc>
                <a:spcPct val="90000"/>
              </a:lnSpc>
            </a:pPr>
            <a:r>
              <a:rPr lang="en-US" sz="2400"/>
              <a:t>Some elements that should be considered by the plan are: defect tracking, unit testing, source-code tracking, integration testing and system testing.</a:t>
            </a:r>
          </a:p>
          <a:p>
            <a:pPr>
              <a:lnSpc>
                <a:spcPct val="90000"/>
              </a:lnSpc>
            </a:pPr>
            <a:endParaRPr lang="en-US" sz="2400"/>
          </a:p>
          <a:p>
            <a:pPr>
              <a:lnSpc>
                <a:spcPct val="90000"/>
              </a:lnSpc>
            </a:pP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5151C5B9-B557-4F5E-9504-7BCBFEA02544}"/>
              </a:ext>
            </a:extLst>
          </p:cNvPr>
          <p:cNvSpPr>
            <a:spLocks noGrp="1"/>
          </p:cNvSpPr>
          <p:nvPr>
            <p:ph type="title"/>
          </p:nvPr>
        </p:nvSpPr>
        <p:spPr/>
        <p:txBody>
          <a:bodyPr/>
          <a:lstStyle/>
          <a:p>
            <a:pPr eaLnBrk="1" hangingPunct="1"/>
            <a:r>
              <a:rPr lang="en-US" altLang="en-US" dirty="0"/>
              <a:t>Phase1-Planning</a:t>
            </a:r>
          </a:p>
        </p:txBody>
      </p:sp>
      <p:sp>
        <p:nvSpPr>
          <p:cNvPr id="15363" name="Content Placeholder 2">
            <a:extLst>
              <a:ext uri="{FF2B5EF4-FFF2-40B4-BE49-F238E27FC236}">
                <a16:creationId xmlns:a16="http://schemas.microsoft.com/office/drawing/2014/main" id="{5476CAD5-84BA-4B43-AA54-9BEE649AC680}"/>
              </a:ext>
            </a:extLst>
          </p:cNvPr>
          <p:cNvSpPr>
            <a:spLocks noGrp="1"/>
          </p:cNvSpPr>
          <p:nvPr>
            <p:ph idx="1"/>
          </p:nvPr>
        </p:nvSpPr>
        <p:spPr/>
        <p:txBody>
          <a:bodyPr/>
          <a:lstStyle/>
          <a:p>
            <a:pPr eaLnBrk="1" hangingPunct="1">
              <a:spcBef>
                <a:spcPct val="0"/>
              </a:spcBef>
              <a:defRPr/>
            </a:pPr>
            <a:r>
              <a:rPr lang="en-US" sz="2400" i="1" dirty="0"/>
              <a:t>“If you fail to plan, you are planning to fail” </a:t>
            </a:r>
          </a:p>
          <a:p>
            <a:pPr marL="0" indent="0" eaLnBrk="1" hangingPunct="1">
              <a:spcBef>
                <a:spcPct val="0"/>
              </a:spcBef>
              <a:buNone/>
              <a:defRPr/>
            </a:pPr>
            <a:r>
              <a:rPr lang="en-US" sz="2400" dirty="0"/>
              <a:t>      - Benjamin Franklin</a:t>
            </a:r>
          </a:p>
          <a:p>
            <a:pPr eaLnBrk="1" hangingPunct="1">
              <a:spcBef>
                <a:spcPct val="0"/>
              </a:spcBef>
              <a:defRPr/>
            </a:pPr>
            <a:endParaRPr lang="en-US" altLang="en-US" sz="2400" i="1" dirty="0"/>
          </a:p>
          <a:p>
            <a:pPr eaLnBrk="1" hangingPunct="1">
              <a:spcBef>
                <a:spcPct val="0"/>
              </a:spcBef>
              <a:defRPr/>
            </a:pPr>
            <a:r>
              <a:rPr lang="en-US" altLang="en-US" sz="2400" dirty="0"/>
              <a:t>This phase is the fundamental process of understanding</a:t>
            </a:r>
          </a:p>
          <a:p>
            <a:pPr marL="0" indent="0" eaLnBrk="1" hangingPunct="1">
              <a:spcBef>
                <a:spcPct val="0"/>
              </a:spcBef>
              <a:buFont typeface="Wingdings" pitchFamily="2" charset="2"/>
              <a:buNone/>
              <a:defRPr/>
            </a:pPr>
            <a:r>
              <a:rPr lang="en-US" altLang="en-US" sz="2400" dirty="0"/>
              <a:t>     </a:t>
            </a:r>
            <a:r>
              <a:rPr lang="en-US" altLang="en-US" sz="2400" i="1" dirty="0">
                <a:solidFill>
                  <a:srgbClr val="0000FF"/>
                </a:solidFill>
              </a:rPr>
              <a:t>why</a:t>
            </a:r>
            <a:r>
              <a:rPr lang="en-US" altLang="en-US" sz="2400" dirty="0"/>
              <a:t> an information system should be built, and </a:t>
            </a:r>
          </a:p>
          <a:p>
            <a:pPr marL="0" indent="0" eaLnBrk="1" hangingPunct="1">
              <a:spcBef>
                <a:spcPct val="0"/>
              </a:spcBef>
              <a:buFont typeface="Wingdings" pitchFamily="2" charset="2"/>
              <a:buNone/>
              <a:defRPr/>
            </a:pPr>
            <a:r>
              <a:rPr lang="en-US" altLang="en-US" sz="2400" dirty="0"/>
              <a:t>     determining </a:t>
            </a:r>
            <a:r>
              <a:rPr lang="en-US" altLang="en-US" sz="2400" i="1" dirty="0">
                <a:solidFill>
                  <a:srgbClr val="0000FF"/>
                </a:solidFill>
              </a:rPr>
              <a:t>how</a:t>
            </a:r>
            <a:r>
              <a:rPr lang="en-US" altLang="en-US" sz="2400" dirty="0"/>
              <a:t> the project team will go about building it.</a:t>
            </a:r>
          </a:p>
          <a:p>
            <a:pPr eaLnBrk="1" hangingPunct="1">
              <a:spcBef>
                <a:spcPct val="0"/>
              </a:spcBef>
              <a:defRPr/>
            </a:pPr>
            <a:endParaRPr lang="en-US" altLang="en-US" sz="2400" dirty="0"/>
          </a:p>
        </p:txBody>
      </p:sp>
      <p:sp>
        <p:nvSpPr>
          <p:cNvPr id="4" name="Footer Placeholder 3">
            <a:extLst>
              <a:ext uri="{FF2B5EF4-FFF2-40B4-BE49-F238E27FC236}">
                <a16:creationId xmlns:a16="http://schemas.microsoft.com/office/drawing/2014/main" id="{DFBE5D9B-5F3D-4190-BDFE-917ECAE195A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 Copyright 2011 John Wiley &amp; Sons, Inc.</a:t>
            </a:r>
          </a:p>
        </p:txBody>
      </p:sp>
      <p:sp>
        <p:nvSpPr>
          <p:cNvPr id="14341" name="Slide Number Placeholder 4">
            <a:extLst>
              <a:ext uri="{FF2B5EF4-FFF2-40B4-BE49-F238E27FC236}">
                <a16:creationId xmlns:a16="http://schemas.microsoft.com/office/drawing/2014/main" id="{9104ABF3-F9EE-4D5A-A18D-F05AFF63D69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1-</a:t>
            </a:r>
            <a:fld id="{134D9FCB-383D-4C22-913D-81B54B929859}"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2" name="Picture 1">
            <a:extLst>
              <a:ext uri="{FF2B5EF4-FFF2-40B4-BE49-F238E27FC236}">
                <a16:creationId xmlns:a16="http://schemas.microsoft.com/office/drawing/2014/main" id="{9C2B6763-9F90-4F14-9879-C2526F5C2433}"/>
              </a:ext>
            </a:extLst>
          </p:cNvPr>
          <p:cNvPicPr>
            <a:picLocks noChangeAspect="1"/>
          </p:cNvPicPr>
          <p:nvPr/>
        </p:nvPicPr>
        <p:blipFill rotWithShape="1">
          <a:blip r:embed="rId2"/>
          <a:srcRect l="46667" t="40141" r="35632" b="29617"/>
          <a:stretch/>
        </p:blipFill>
        <p:spPr>
          <a:xfrm>
            <a:off x="6821213" y="22393"/>
            <a:ext cx="1618593" cy="155553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2"/>
          <p:cNvSpPr>
            <a:spLocks noGrp="1" noChangeArrowheads="1"/>
          </p:cNvSpPr>
          <p:nvPr>
            <p:ph type="title"/>
          </p:nvPr>
        </p:nvSpPr>
        <p:spPr/>
        <p:txBody>
          <a:bodyPr/>
          <a:lstStyle/>
          <a:p>
            <a:r>
              <a:rPr lang="en-US" sz="3200"/>
              <a:t>Quality Assurance Plan</a:t>
            </a:r>
          </a:p>
        </p:txBody>
      </p:sp>
      <p:sp>
        <p:nvSpPr>
          <p:cNvPr id="509955" name="Rectangle 3"/>
          <p:cNvSpPr>
            <a:spLocks noGrp="1" noChangeArrowheads="1"/>
          </p:cNvSpPr>
          <p:nvPr>
            <p:ph type="body" idx="1"/>
          </p:nvPr>
        </p:nvSpPr>
        <p:spPr/>
        <p:txBody>
          <a:bodyPr/>
          <a:lstStyle/>
          <a:p>
            <a:pPr>
              <a:lnSpc>
                <a:spcPct val="90000"/>
              </a:lnSpc>
            </a:pPr>
            <a:r>
              <a:rPr lang="en-US" sz="2400">
                <a:solidFill>
                  <a:schemeClr val="accent2">
                    <a:lumMod val="75000"/>
                  </a:schemeClr>
                </a:solidFill>
              </a:rPr>
              <a:t>Defect tracing </a:t>
            </a:r>
            <a:r>
              <a:rPr lang="en-US" sz="2400"/>
              <a:t>– keeps track of each defect found, its source, when it was detected, when it was resolved, how it was resolved, etc</a:t>
            </a:r>
          </a:p>
          <a:p>
            <a:pPr>
              <a:lnSpc>
                <a:spcPct val="90000"/>
              </a:lnSpc>
            </a:pPr>
            <a:r>
              <a:rPr lang="en-US" sz="2400">
                <a:solidFill>
                  <a:schemeClr val="accent2">
                    <a:lumMod val="75000"/>
                  </a:schemeClr>
                </a:solidFill>
              </a:rPr>
              <a:t>Unit testing </a:t>
            </a:r>
            <a:r>
              <a:rPr lang="en-US" sz="2400"/>
              <a:t>– each individual module is tested</a:t>
            </a:r>
          </a:p>
          <a:p>
            <a:pPr>
              <a:lnSpc>
                <a:spcPct val="90000"/>
              </a:lnSpc>
            </a:pPr>
            <a:r>
              <a:rPr lang="en-US" sz="2400">
                <a:solidFill>
                  <a:schemeClr val="accent2">
                    <a:lumMod val="75000"/>
                  </a:schemeClr>
                </a:solidFill>
              </a:rPr>
              <a:t>Source code tracing </a:t>
            </a:r>
            <a:r>
              <a:rPr lang="en-US" sz="2400"/>
              <a:t>– step through source code line by line</a:t>
            </a:r>
          </a:p>
          <a:p>
            <a:pPr>
              <a:lnSpc>
                <a:spcPct val="90000"/>
              </a:lnSpc>
            </a:pPr>
            <a:r>
              <a:rPr lang="en-US" sz="2400">
                <a:solidFill>
                  <a:schemeClr val="accent2">
                    <a:lumMod val="75000"/>
                  </a:schemeClr>
                </a:solidFill>
              </a:rPr>
              <a:t>Integration testing </a:t>
            </a:r>
            <a:r>
              <a:rPr lang="en-US" sz="2400"/>
              <a:t>-  test new code in combination with code that already has been integrated</a:t>
            </a:r>
          </a:p>
          <a:p>
            <a:pPr>
              <a:lnSpc>
                <a:spcPct val="90000"/>
              </a:lnSpc>
            </a:pPr>
            <a:r>
              <a:rPr lang="en-US" sz="2400">
                <a:solidFill>
                  <a:schemeClr val="accent2">
                    <a:lumMod val="75000"/>
                  </a:schemeClr>
                </a:solidFill>
              </a:rPr>
              <a:t>System testing </a:t>
            </a:r>
            <a:r>
              <a:rPr lang="en-US" sz="2400"/>
              <a:t>– execution of the software for the purpose of finding defects.</a:t>
            </a:r>
          </a:p>
          <a:p>
            <a:pPr>
              <a:lnSpc>
                <a:spcPct val="90000"/>
              </a:lnSpc>
            </a:pPr>
            <a:endParaRPr lang="en-US" sz="24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567" y="-103984"/>
            <a:ext cx="8229600" cy="1143000"/>
          </a:xfrm>
        </p:spPr>
        <p:txBody>
          <a:bodyPr/>
          <a:lstStyle/>
          <a:p>
            <a:r>
              <a:rPr lang="en-GB" dirty="0"/>
              <a:t>Conclusion</a:t>
            </a:r>
          </a:p>
        </p:txBody>
      </p:sp>
      <p:sp>
        <p:nvSpPr>
          <p:cNvPr id="3" name="Content Placeholder 2"/>
          <p:cNvSpPr>
            <a:spLocks noGrp="1"/>
          </p:cNvSpPr>
          <p:nvPr>
            <p:ph idx="1"/>
          </p:nvPr>
        </p:nvSpPr>
        <p:spPr>
          <a:xfrm>
            <a:off x="435934" y="1106139"/>
            <a:ext cx="8229600" cy="4389120"/>
          </a:xfrm>
        </p:spPr>
        <p:txBody>
          <a:bodyPr vert="horz" anchor="t">
            <a:normAutofit fontScale="92500"/>
          </a:bodyPr>
          <a:lstStyle/>
          <a:p>
            <a:r>
              <a:rPr lang="en-US" dirty="0"/>
              <a:t>SDLC </a:t>
            </a:r>
          </a:p>
          <a:p>
            <a:pPr lvl="1" indent="-246380"/>
            <a:r>
              <a:rPr lang="en-US" i="1" dirty="0"/>
              <a:t>A framework that describes the activities performed at each stage of a software development project. </a:t>
            </a:r>
            <a:r>
              <a:rPr lang="en-US" dirty="0"/>
              <a:t> </a:t>
            </a:r>
          </a:p>
          <a:p>
            <a:pPr lvl="1" indent="-246380"/>
            <a:endParaRPr lang="en-GB" dirty="0"/>
          </a:p>
          <a:p>
            <a:r>
              <a:rPr lang="en-GB" dirty="0"/>
              <a:t>Waterfall need requirements to be known up-front.</a:t>
            </a:r>
          </a:p>
          <a:p>
            <a:pPr lvl="1" indent="-246380"/>
            <a:r>
              <a:rPr lang="en-GB" dirty="0"/>
              <a:t>E.g. when creating new versions of existing systems.</a:t>
            </a:r>
          </a:p>
          <a:p>
            <a:pPr lvl="1" indent="-246380">
              <a:buClr>
                <a:srgbClr val="0F6FC6"/>
              </a:buClr>
            </a:pPr>
            <a:endParaRPr lang="en-GB" dirty="0"/>
          </a:p>
          <a:p>
            <a:r>
              <a:rPr lang="en-GB" dirty="0"/>
              <a:t>Spiral models do not need all requirements to be known</a:t>
            </a:r>
          </a:p>
          <a:p>
            <a:pPr lvl="1" indent="-246380"/>
            <a:r>
              <a:rPr lang="en-GB" dirty="0"/>
              <a:t>E.g. New systems. </a:t>
            </a:r>
          </a:p>
          <a:p>
            <a:pPr lvl="1" indent="-246380"/>
            <a:r>
              <a:rPr lang="en-GB" dirty="0"/>
              <a:t>Uses series of prototypes that evolve into the finished system.</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References</a:t>
            </a:r>
          </a:p>
        </p:txBody>
      </p:sp>
      <p:sp>
        <p:nvSpPr>
          <p:cNvPr id="3" name="Content Placeholder 2"/>
          <p:cNvSpPr>
            <a:spLocks noGrp="1"/>
          </p:cNvSpPr>
          <p:nvPr>
            <p:ph idx="1"/>
          </p:nvPr>
        </p:nvSpPr>
        <p:spPr/>
        <p:txBody>
          <a:bodyPr/>
          <a:lstStyle/>
          <a:p>
            <a:r>
              <a:rPr lang="en-GB" i="1" dirty="0">
                <a:hlinkClick r:id="rId2"/>
              </a:rPr>
              <a:t>http://condor.depaul.edu/~jpetlick/extra/394/Session2.ppt</a:t>
            </a:r>
            <a:endParaRPr lang="en-GB" i="1" dirty="0"/>
          </a:p>
          <a:p>
            <a:pPr marL="0" indent="0">
              <a:buNone/>
            </a:pPr>
            <a:endParaRPr lang="en-GB" i="1" dirty="0"/>
          </a:p>
          <a:p>
            <a:r>
              <a:rPr lang="en-US" b="1" dirty="0"/>
              <a:t>Software Engineering</a:t>
            </a:r>
            <a:r>
              <a:rPr lang="en-US" dirty="0"/>
              <a:t>: A Practitioner's Approach, </a:t>
            </a:r>
            <a:r>
              <a:rPr lang="en-US" b="1" dirty="0"/>
              <a:t>Roger Pressman [Software Process Models] </a:t>
            </a:r>
            <a:endParaRPr lang="en-GB"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98A0E-73E9-4E35-9A7C-E046A03342E2}"/>
              </a:ext>
            </a:extLst>
          </p:cNvPr>
          <p:cNvSpPr>
            <a:spLocks noGrp="1"/>
          </p:cNvSpPr>
          <p:nvPr>
            <p:ph type="title"/>
          </p:nvPr>
        </p:nvSpPr>
        <p:spPr/>
        <p:txBody>
          <a:bodyPr/>
          <a:lstStyle/>
          <a:p>
            <a:r>
              <a:rPr lang="en-US" dirty="0"/>
              <a:t>API</a:t>
            </a:r>
          </a:p>
        </p:txBody>
      </p:sp>
      <p:sp>
        <p:nvSpPr>
          <p:cNvPr id="3" name="Content Placeholder 2">
            <a:extLst>
              <a:ext uri="{FF2B5EF4-FFF2-40B4-BE49-F238E27FC236}">
                <a16:creationId xmlns:a16="http://schemas.microsoft.com/office/drawing/2014/main" id="{8BE980D0-D83E-43BE-AAA1-B3609A435271}"/>
              </a:ext>
            </a:extLst>
          </p:cNvPr>
          <p:cNvSpPr>
            <a:spLocks noGrp="1"/>
          </p:cNvSpPr>
          <p:nvPr>
            <p:ph idx="1"/>
          </p:nvPr>
        </p:nvSpPr>
        <p:spPr/>
        <p:txBody>
          <a:bodyPr/>
          <a:lstStyle/>
          <a:p>
            <a:pPr marL="0" indent="0">
              <a:buNone/>
            </a:pPr>
            <a:r>
              <a:rPr lang="en-US" dirty="0"/>
              <a:t>Contents</a:t>
            </a:r>
          </a:p>
          <a:p>
            <a:endParaRPr lang="en-US" dirty="0"/>
          </a:p>
          <a:p>
            <a:pPr>
              <a:buFont typeface="Wingdings" panose="05000000000000000000" pitchFamily="2" charset="2"/>
              <a:buChar char="Ø"/>
            </a:pPr>
            <a:r>
              <a:rPr lang="en-US" dirty="0"/>
              <a:t>Need for API</a:t>
            </a:r>
          </a:p>
          <a:p>
            <a:pPr>
              <a:buFont typeface="Wingdings" panose="05000000000000000000" pitchFamily="2" charset="2"/>
              <a:buChar char="Ø"/>
            </a:pPr>
            <a:r>
              <a:rPr lang="en-US" dirty="0"/>
              <a:t>API technologies</a:t>
            </a:r>
          </a:p>
          <a:p>
            <a:pPr>
              <a:buFont typeface="Wingdings" panose="05000000000000000000" pitchFamily="2" charset="2"/>
              <a:buChar char="Ø"/>
            </a:pPr>
            <a:r>
              <a:rPr lang="en-US" dirty="0"/>
              <a:t>API evaluation criteria (security, functionality, usability)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2206387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49F6A-D23E-4CE5-A55A-B25671366FFE}"/>
              </a:ext>
            </a:extLst>
          </p:cNvPr>
          <p:cNvSpPr>
            <a:spLocks noGrp="1"/>
          </p:cNvSpPr>
          <p:nvPr>
            <p:ph type="title"/>
          </p:nvPr>
        </p:nvSpPr>
        <p:spPr>
          <a:xfrm>
            <a:off x="287077" y="193727"/>
            <a:ext cx="8229600" cy="465493"/>
          </a:xfrm>
        </p:spPr>
        <p:txBody>
          <a:bodyPr>
            <a:normAutofit fontScale="90000"/>
          </a:bodyPr>
          <a:lstStyle/>
          <a:p>
            <a:r>
              <a:rPr lang="en-US" sz="3200" b="1" dirty="0"/>
              <a:t>Application programming interface</a:t>
            </a:r>
            <a:endParaRPr lang="en-US" sz="3200" dirty="0"/>
          </a:p>
        </p:txBody>
      </p:sp>
      <p:sp>
        <p:nvSpPr>
          <p:cNvPr id="3" name="Content Placeholder 2">
            <a:extLst>
              <a:ext uri="{FF2B5EF4-FFF2-40B4-BE49-F238E27FC236}">
                <a16:creationId xmlns:a16="http://schemas.microsoft.com/office/drawing/2014/main" id="{F32485E1-96D5-4EF4-818C-81BDAC4C3EA6}"/>
              </a:ext>
            </a:extLst>
          </p:cNvPr>
          <p:cNvSpPr>
            <a:spLocks noGrp="1"/>
          </p:cNvSpPr>
          <p:nvPr>
            <p:ph idx="1"/>
          </p:nvPr>
        </p:nvSpPr>
        <p:spPr>
          <a:xfrm>
            <a:off x="255179" y="555230"/>
            <a:ext cx="8229600" cy="4389120"/>
          </a:xfrm>
        </p:spPr>
        <p:txBody>
          <a:bodyPr>
            <a:noAutofit/>
          </a:bodyPr>
          <a:lstStyle/>
          <a:p>
            <a:pPr algn="just">
              <a:buFont typeface="Wingdings" panose="05000000000000000000" pitchFamily="2" charset="2"/>
              <a:buChar char="Ø"/>
            </a:pPr>
            <a:r>
              <a:rPr lang="en-US" sz="2400" dirty="0"/>
              <a:t>An </a:t>
            </a:r>
            <a:r>
              <a:rPr lang="en-US" sz="2400" b="1" dirty="0"/>
              <a:t>application programming interface </a:t>
            </a:r>
            <a:r>
              <a:rPr lang="en-US" sz="2400" dirty="0"/>
              <a:t>(</a:t>
            </a:r>
            <a:r>
              <a:rPr lang="en-US" sz="2400" b="1" dirty="0"/>
              <a:t>API</a:t>
            </a:r>
            <a:r>
              <a:rPr lang="en-US" sz="2400" dirty="0"/>
              <a:t>) is a specification intended to be used as an interface by software components to communicate with each other. </a:t>
            </a:r>
          </a:p>
          <a:p>
            <a:pPr algn="just">
              <a:buFont typeface="Wingdings" panose="05000000000000000000" pitchFamily="2" charset="2"/>
              <a:buChar char="Ø"/>
            </a:pPr>
            <a:endParaRPr lang="en-US" sz="2400" dirty="0"/>
          </a:p>
          <a:p>
            <a:pPr algn="just">
              <a:buFont typeface="Wingdings" panose="05000000000000000000" pitchFamily="2" charset="2"/>
              <a:buChar char="Ø"/>
            </a:pPr>
            <a:r>
              <a:rPr lang="en-US" sz="2400" dirty="0"/>
              <a:t>An API may include specifications for </a:t>
            </a:r>
          </a:p>
          <a:p>
            <a:pPr marL="0" indent="0" algn="just">
              <a:buNone/>
            </a:pPr>
            <a:r>
              <a:rPr lang="en-US" sz="2400" dirty="0"/>
              <a:t>    routines, data structures, object classes, and variables. </a:t>
            </a:r>
          </a:p>
          <a:p>
            <a:pPr algn="just">
              <a:buFont typeface="Wingdings" panose="05000000000000000000" pitchFamily="2" charset="2"/>
              <a:buChar char="Ø"/>
            </a:pPr>
            <a:endParaRPr lang="en-US" sz="2400" dirty="0"/>
          </a:p>
          <a:p>
            <a:pPr algn="just">
              <a:buFont typeface="Wingdings" panose="05000000000000000000" pitchFamily="2" charset="2"/>
              <a:buChar char="Ø"/>
            </a:pPr>
            <a:r>
              <a:rPr lang="en-US" sz="2400" dirty="0"/>
              <a:t>An API specification can take many forms like: </a:t>
            </a:r>
          </a:p>
          <a:p>
            <a:pPr marL="822960" lvl="1" indent="-457200" algn="just">
              <a:buFont typeface="+mj-lt"/>
              <a:buAutoNum type="alphaUcPeriod"/>
            </a:pPr>
            <a:r>
              <a:rPr lang="en-US" sz="2200" dirty="0"/>
              <a:t>International </a:t>
            </a:r>
            <a:r>
              <a:rPr lang="en-US" sz="2200" dirty="0">
                <a:solidFill>
                  <a:srgbClr val="FF0000"/>
                </a:solidFill>
              </a:rPr>
              <a:t>Standard</a:t>
            </a:r>
            <a:r>
              <a:rPr lang="en-US" sz="2200" dirty="0"/>
              <a:t> such as HTTP or </a:t>
            </a:r>
          </a:p>
          <a:p>
            <a:pPr marL="822960" lvl="1" indent="-457200" algn="just">
              <a:buFont typeface="+mj-lt"/>
              <a:buAutoNum type="alphaUcPeriod"/>
            </a:pPr>
            <a:r>
              <a:rPr lang="en-US" sz="2200" dirty="0"/>
              <a:t>Vendor </a:t>
            </a:r>
            <a:r>
              <a:rPr lang="en-US" sz="2200" dirty="0">
                <a:solidFill>
                  <a:srgbClr val="FF0000"/>
                </a:solidFill>
              </a:rPr>
              <a:t>documentation</a:t>
            </a:r>
            <a:r>
              <a:rPr lang="en-US" sz="2200" dirty="0"/>
              <a:t> such as the Microsoft Windows 	API,       </a:t>
            </a:r>
          </a:p>
          <a:p>
            <a:pPr marL="822960" lvl="1" indent="-457200" algn="just">
              <a:buFont typeface="+mj-lt"/>
              <a:buAutoNum type="alphaUcPeriod"/>
            </a:pPr>
            <a:r>
              <a:rPr lang="en-US" sz="2200" dirty="0"/>
              <a:t>or the </a:t>
            </a:r>
            <a:r>
              <a:rPr lang="en-US" sz="2200" dirty="0">
                <a:solidFill>
                  <a:srgbClr val="FF0000"/>
                </a:solidFill>
              </a:rPr>
              <a:t>libraries</a:t>
            </a:r>
            <a:r>
              <a:rPr lang="en-US" sz="2200" dirty="0"/>
              <a:t> of a programming language, </a:t>
            </a:r>
          </a:p>
          <a:p>
            <a:pPr marL="0" indent="0" algn="just">
              <a:buNone/>
            </a:pPr>
            <a:r>
              <a:rPr lang="en-US" sz="2400" dirty="0"/>
              <a:t>   	e.g. Standard Template Library in C++ or Java API.</a:t>
            </a:r>
          </a:p>
          <a:p>
            <a:pPr marL="0" indent="0" algn="just">
              <a:buNone/>
            </a:pPr>
            <a:endParaRPr lang="en-US" sz="2400" dirty="0"/>
          </a:p>
        </p:txBody>
      </p:sp>
    </p:spTree>
    <p:extLst>
      <p:ext uri="{BB962C8B-B14F-4D97-AF65-F5344CB8AC3E}">
        <p14:creationId xmlns:p14="http://schemas.microsoft.com/office/powerpoint/2010/main" val="15126402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26512"/>
            <a:ext cx="8229600" cy="1143000"/>
          </a:xfrm>
        </p:spPr>
        <p:txBody>
          <a:bodyPr>
            <a:normAutofit/>
          </a:bodyPr>
          <a:lstStyle/>
          <a:p>
            <a:r>
              <a:rPr lang="en-US" sz="3200" dirty="0"/>
              <a:t>API’s</a:t>
            </a:r>
            <a:endParaRPr lang="en-IN" sz="3200" dirty="0"/>
          </a:p>
        </p:txBody>
      </p:sp>
      <p:sp>
        <p:nvSpPr>
          <p:cNvPr id="2" name="Content Placeholder 1"/>
          <p:cNvSpPr>
            <a:spLocks noGrp="1"/>
          </p:cNvSpPr>
          <p:nvPr>
            <p:ph idx="1"/>
          </p:nvPr>
        </p:nvSpPr>
        <p:spPr>
          <a:xfrm>
            <a:off x="457200" y="903801"/>
            <a:ext cx="8229600" cy="4389437"/>
          </a:xfrm>
        </p:spPr>
        <p:txBody>
          <a:bodyPr>
            <a:noAutofit/>
          </a:bodyPr>
          <a:lstStyle/>
          <a:p>
            <a:pPr algn="just">
              <a:buFont typeface="Wingdings" panose="05000000000000000000" pitchFamily="2" charset="2"/>
              <a:buChar char="Ø"/>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API is a set of commands, functions and protocols which programmers can use when building a software.</a:t>
            </a:r>
          </a:p>
          <a:p>
            <a:pPr algn="just">
              <a:buFont typeface="Wingdings" panose="05000000000000000000" pitchFamily="2" charset="2"/>
              <a:buChar char="Ø"/>
            </a:pPr>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It allows the programmers to use </a:t>
            </a:r>
            <a:r>
              <a:rPr lang="en-US" sz="2400" b="1" dirty="0">
                <a:solidFill>
                  <a:srgbClr val="FF0000"/>
                </a:solidFill>
                <a:latin typeface="Times New Roman" panose="02020603050405020304" pitchFamily="18" charset="0"/>
                <a:cs typeface="Times New Roman" panose="02020603050405020304" pitchFamily="18" charset="0"/>
              </a:rPr>
              <a:t>predefined</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 functions to interact with systems, instead of writing them from scratch.</a:t>
            </a:r>
            <a:endParaRPr lang="en-US" sz="2400" b="1" dirty="0">
              <a:solidFill>
                <a:schemeClr val="accent1">
                  <a:lumMod val="50000"/>
                </a:schemeClr>
              </a:solidFill>
              <a:latin typeface="Times New Roman" panose="02020603050405020304" pitchFamily="18" charset="0"/>
              <a:cs typeface="Times New Roman" panose="02020603050405020304" pitchFamily="18" charset="0"/>
            </a:endParaRPr>
          </a:p>
          <a:p>
            <a:pPr lvl="8" algn="just">
              <a:buFont typeface="Wingdings" panose="05000000000000000000" pitchFamily="2" charset="2"/>
              <a:buChar char="Ø"/>
            </a:pPr>
            <a:endParaRPr lang="en-US" sz="2400" b="1" dirty="0">
              <a:solidFill>
                <a:schemeClr val="accent1">
                  <a:lumMod val="50000"/>
                </a:schemeClr>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b="1" dirty="0">
                <a:solidFill>
                  <a:schemeClr val="accent1">
                    <a:lumMod val="50000"/>
                  </a:schemeClr>
                </a:solidFill>
                <a:latin typeface="Times New Roman" panose="02020603050405020304" pitchFamily="18" charset="0"/>
                <a:cs typeface="Times New Roman" panose="02020603050405020304" pitchFamily="18" charset="0"/>
              </a:rPr>
              <a:t>Characteristics of good API</a:t>
            </a:r>
          </a:p>
          <a:p>
            <a:pPr marL="850392" lvl="1" indent="-457200" algn="just">
              <a:buFont typeface="+mj-lt"/>
              <a:buAutoNum type="arabicPeriod"/>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Easy to learn and use, Hard to misuse.</a:t>
            </a:r>
          </a:p>
          <a:p>
            <a:pPr marL="850392" lvl="1" indent="-457200" algn="just">
              <a:buFont typeface="+mj-lt"/>
              <a:buAutoNum type="arabicPeriod"/>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Easy to read and maintain code that uses it.</a:t>
            </a:r>
          </a:p>
          <a:p>
            <a:pPr marL="850392" lvl="1" indent="-457200" algn="just">
              <a:buFont typeface="+mj-lt"/>
              <a:buAutoNum type="arabicPeriod"/>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Is programming language neutral.</a:t>
            </a:r>
          </a:p>
          <a:p>
            <a:pPr marL="850392" lvl="1" indent="-457200" algn="just">
              <a:buFont typeface="+mj-lt"/>
              <a:buAutoNum type="arabicPeriod"/>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Sufficiently powerful to support all computational requirements.</a:t>
            </a:r>
          </a:p>
          <a:p>
            <a:pPr lvl="1" algn="just"/>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a:p>
            <a:pPr lvl="1" algn="just"/>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a:p>
            <a:pPr lvl="1" algn="just"/>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a:p>
            <a:pPr lvl="1" algn="just"/>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a:xfrm>
            <a:off x="7924800" y="5324988"/>
            <a:ext cx="762000" cy="365125"/>
          </a:xfrm>
        </p:spPr>
        <p:txBody>
          <a:bodyPr/>
          <a:lstStyle/>
          <a:p>
            <a:fld id="{6438C987-4833-4A08-85BF-C31D77053AD9}" type="slidenum">
              <a:rPr lang="en-IN" smtClean="0"/>
              <a:pPr/>
              <a:t>75</a:t>
            </a:fld>
            <a:endParaRPr lang="en-IN"/>
          </a:p>
        </p:txBody>
      </p:sp>
    </p:spTree>
    <p:extLst>
      <p:ext uri="{BB962C8B-B14F-4D97-AF65-F5344CB8AC3E}">
        <p14:creationId xmlns:p14="http://schemas.microsoft.com/office/powerpoint/2010/main" val="27583077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C7806-3FE7-45BC-A994-7170B4745F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315E88-877E-4E57-9ED8-1EFFE8FC38C7}"/>
              </a:ext>
            </a:extLst>
          </p:cNvPr>
          <p:cNvSpPr>
            <a:spLocks noGrp="1"/>
          </p:cNvSpPr>
          <p:nvPr>
            <p:ph idx="1"/>
          </p:nvPr>
        </p:nvSpPr>
        <p:spPr>
          <a:xfrm>
            <a:off x="414668" y="214988"/>
            <a:ext cx="8229600" cy="5620512"/>
          </a:xfrm>
        </p:spPr>
        <p:txBody>
          <a:bodyPr>
            <a:noAutofit/>
          </a:bodyPr>
          <a:lstStyle/>
          <a:p>
            <a:pPr marL="0" indent="0" algn="just">
              <a:buNone/>
            </a:pPr>
            <a:r>
              <a:rPr lang="en-US" sz="2400" b="1" dirty="0"/>
              <a:t>Detailed explanation</a:t>
            </a:r>
          </a:p>
          <a:p>
            <a:pPr algn="just">
              <a:buFont typeface="Wingdings" panose="05000000000000000000" pitchFamily="2" charset="2"/>
              <a:buChar char="Ø"/>
            </a:pPr>
            <a:r>
              <a:rPr lang="en-US" sz="2400" dirty="0"/>
              <a:t>An API may describe the ways in which a particular task is performed. </a:t>
            </a:r>
          </a:p>
          <a:p>
            <a:pPr algn="just">
              <a:buFont typeface="Wingdings" panose="05000000000000000000" pitchFamily="2" charset="2"/>
              <a:buChar char="Ø"/>
            </a:pPr>
            <a:r>
              <a:rPr lang="en-US" sz="2400" dirty="0"/>
              <a:t>In procedural languages like C language the</a:t>
            </a:r>
          </a:p>
          <a:p>
            <a:pPr marL="0" indent="0" algn="just">
              <a:buNone/>
            </a:pPr>
            <a:r>
              <a:rPr lang="en-US" sz="2400" i="1" dirty="0"/>
              <a:t>   action </a:t>
            </a:r>
            <a:r>
              <a:rPr lang="en-US" sz="2400" dirty="0"/>
              <a:t>is usually </a:t>
            </a:r>
            <a:r>
              <a:rPr lang="en-US" sz="2400" i="1" dirty="0"/>
              <a:t>mediated </a:t>
            </a:r>
            <a:r>
              <a:rPr lang="en-US" sz="2400" dirty="0"/>
              <a:t>by a function call. </a:t>
            </a:r>
          </a:p>
          <a:p>
            <a:pPr algn="just">
              <a:buFont typeface="Wingdings" panose="05000000000000000000" pitchFamily="2" charset="2"/>
              <a:buChar char="Ø"/>
            </a:pPr>
            <a:endParaRPr lang="en-US" sz="2400" dirty="0"/>
          </a:p>
          <a:p>
            <a:pPr algn="just">
              <a:buFont typeface="Wingdings" panose="05000000000000000000" pitchFamily="2" charset="2"/>
              <a:buChar char="Ø"/>
            </a:pPr>
            <a:r>
              <a:rPr lang="en-US" sz="2400" dirty="0">
                <a:solidFill>
                  <a:srgbClr val="0070C0"/>
                </a:solidFill>
              </a:rPr>
              <a:t>Hence the API usually includes a description of all the functions/routines it provides. </a:t>
            </a:r>
          </a:p>
          <a:p>
            <a:pPr algn="just">
              <a:buFont typeface="Wingdings" panose="05000000000000000000" pitchFamily="2" charset="2"/>
              <a:buChar char="Ø"/>
            </a:pPr>
            <a:endParaRPr lang="en-US" sz="2400" dirty="0"/>
          </a:p>
          <a:p>
            <a:pPr algn="just">
              <a:buFont typeface="Wingdings" panose="05000000000000000000" pitchFamily="2" charset="2"/>
              <a:buChar char="Ø"/>
            </a:pPr>
            <a:r>
              <a:rPr lang="en-US" sz="2400" dirty="0"/>
              <a:t>The term API may be used to refer to a complete interface, a single function, or even a set of APIs provided by an organization. </a:t>
            </a:r>
          </a:p>
          <a:p>
            <a:pPr algn="just">
              <a:buFont typeface="Wingdings" panose="05000000000000000000" pitchFamily="2" charset="2"/>
              <a:buChar char="Ø"/>
            </a:pPr>
            <a:r>
              <a:rPr lang="en-US" sz="2400" dirty="0"/>
              <a:t>Thus, the scope of meaning is usually determined by the context of usage.</a:t>
            </a:r>
          </a:p>
          <a:p>
            <a:pPr algn="just">
              <a:buFont typeface="Wingdings" panose="05000000000000000000" pitchFamily="2" charset="2"/>
              <a:buChar char="Ø"/>
            </a:pPr>
            <a:endParaRPr lang="en-US" sz="2400" dirty="0"/>
          </a:p>
        </p:txBody>
      </p:sp>
    </p:spTree>
    <p:extLst>
      <p:ext uri="{BB962C8B-B14F-4D97-AF65-F5344CB8AC3E}">
        <p14:creationId xmlns:p14="http://schemas.microsoft.com/office/powerpoint/2010/main" val="18858782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C7806-3FE7-45BC-A994-7170B4745F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315E88-877E-4E57-9ED8-1EFFE8FC38C7}"/>
              </a:ext>
            </a:extLst>
          </p:cNvPr>
          <p:cNvSpPr>
            <a:spLocks noGrp="1"/>
          </p:cNvSpPr>
          <p:nvPr>
            <p:ph idx="1"/>
          </p:nvPr>
        </p:nvSpPr>
        <p:spPr>
          <a:xfrm>
            <a:off x="414668" y="214988"/>
            <a:ext cx="8229600" cy="5620512"/>
          </a:xfrm>
        </p:spPr>
        <p:txBody>
          <a:bodyPr>
            <a:noAutofit/>
          </a:bodyPr>
          <a:lstStyle/>
          <a:p>
            <a:pPr marL="0" indent="0" algn="just">
              <a:buNone/>
            </a:pPr>
            <a:r>
              <a:rPr lang="en-US" sz="2200" b="1" dirty="0">
                <a:latin typeface="Times New Roman" panose="02020603050405020304" pitchFamily="18" charset="0"/>
                <a:cs typeface="Times New Roman" panose="02020603050405020304" pitchFamily="18" charset="0"/>
              </a:rPr>
              <a:t>Example</a:t>
            </a:r>
          </a:p>
          <a:p>
            <a:pPr marL="0" indent="0" algn="just">
              <a:buNone/>
            </a:pPr>
            <a:r>
              <a:rPr lang="en-US" sz="2200" dirty="0" err="1">
                <a:latin typeface="Times New Roman" panose="02020603050405020304" pitchFamily="18" charset="0"/>
                <a:cs typeface="Times New Roman" panose="02020603050405020304" pitchFamily="18" charset="0"/>
              </a:rPr>
              <a:t>math.h</a:t>
            </a:r>
            <a:r>
              <a:rPr lang="en-US" sz="2200" dirty="0">
                <a:latin typeface="Times New Roman" panose="02020603050405020304" pitchFamily="18" charset="0"/>
                <a:cs typeface="Times New Roman" panose="02020603050405020304" pitchFamily="18" charset="0"/>
              </a:rPr>
              <a:t> file of C language contains the definition of the function prototypes of the mathematical functions available in the C language library for mathematical processing. </a:t>
            </a:r>
          </a:p>
          <a:p>
            <a:pPr algn="just"/>
            <a:endParaRPr lang="en-US" sz="2200" dirty="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This file - describes how to </a:t>
            </a:r>
            <a:r>
              <a:rPr lang="en-US" sz="2200" i="1" dirty="0">
                <a:latin typeface="Times New Roman" panose="02020603050405020304" pitchFamily="18" charset="0"/>
                <a:cs typeface="Times New Roman" panose="02020603050405020304" pitchFamily="18" charset="0"/>
              </a:rPr>
              <a:t>use </a:t>
            </a:r>
            <a:r>
              <a:rPr lang="en-US" sz="2200" dirty="0">
                <a:latin typeface="Times New Roman" panose="02020603050405020304" pitchFamily="18" charset="0"/>
                <a:cs typeface="Times New Roman" panose="02020603050405020304" pitchFamily="18" charset="0"/>
              </a:rPr>
              <a:t>the functions in the given library.</a:t>
            </a:r>
          </a:p>
          <a:p>
            <a:pPr marL="0" indent="0" algn="just">
              <a:buNone/>
            </a:pPr>
            <a:r>
              <a:rPr lang="en-US" sz="2200" dirty="0">
                <a:latin typeface="Times New Roman" panose="02020603050405020304" pitchFamily="18" charset="0"/>
                <a:cs typeface="Times New Roman" panose="02020603050405020304" pitchFamily="18" charset="0"/>
              </a:rPr>
              <a:t> </a:t>
            </a:r>
          </a:p>
          <a:p>
            <a:pPr marL="0" indent="0" algn="just">
              <a:buNone/>
            </a:pPr>
            <a:r>
              <a:rPr lang="en-US" sz="2200" b="1" i="1" dirty="0">
                <a:latin typeface="Times New Roman" panose="02020603050405020304" pitchFamily="18" charset="0"/>
                <a:cs typeface="Times New Roman" panose="02020603050405020304" pitchFamily="18" charset="0"/>
              </a:rPr>
              <a:t>Function prototype</a:t>
            </a:r>
            <a:r>
              <a:rPr lang="en-US"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signature that describes the number and types of the parameters to be passed to the functions and the type of the return value. </a:t>
            </a:r>
          </a:p>
          <a:p>
            <a:pPr marL="0" indent="0" algn="just">
              <a:buNone/>
            </a:pPr>
            <a:endParaRPr lang="en-US" sz="2200" dirty="0">
              <a:latin typeface="Times New Roman" panose="02020603050405020304" pitchFamily="18" charset="0"/>
              <a:cs typeface="Times New Roman" panose="02020603050405020304" pitchFamily="18" charset="0"/>
            </a:endParaRPr>
          </a:p>
          <a:p>
            <a:pPr marL="0" indent="0" algn="just">
              <a:buNone/>
            </a:pPr>
            <a:r>
              <a:rPr lang="en-US" sz="2200" b="1" i="1" dirty="0">
                <a:latin typeface="Times New Roman" panose="02020603050405020304" pitchFamily="18" charset="0"/>
                <a:cs typeface="Times New Roman" panose="02020603050405020304" pitchFamily="18" charset="0"/>
              </a:rPr>
              <a:t>Behavior</a:t>
            </a:r>
            <a:r>
              <a:rPr lang="en-US" sz="2200" i="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of the functions is usually described in more details in a human readable format in printed books or in electronic formats</a:t>
            </a:r>
          </a:p>
        </p:txBody>
      </p:sp>
    </p:spTree>
    <p:extLst>
      <p:ext uri="{BB962C8B-B14F-4D97-AF65-F5344CB8AC3E}">
        <p14:creationId xmlns:p14="http://schemas.microsoft.com/office/powerpoint/2010/main" val="26994065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C7806-3FE7-45BC-A994-7170B4745F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315E88-877E-4E57-9ED8-1EFFE8FC38C7}"/>
              </a:ext>
            </a:extLst>
          </p:cNvPr>
          <p:cNvSpPr>
            <a:spLocks noGrp="1"/>
          </p:cNvSpPr>
          <p:nvPr>
            <p:ph idx="1"/>
          </p:nvPr>
        </p:nvSpPr>
        <p:spPr>
          <a:xfrm>
            <a:off x="457200" y="500085"/>
            <a:ext cx="8229600" cy="4389120"/>
          </a:xfrm>
        </p:spPr>
        <p:txBody>
          <a:bodyPr>
            <a:noAutofit/>
          </a:bodyPr>
          <a:lstStyle/>
          <a:p>
            <a:pPr marL="0" indent="0" algn="just">
              <a:buNone/>
            </a:pPr>
            <a:r>
              <a:rPr lang="en-US" sz="2000" dirty="0"/>
              <a:t>#include &lt;</a:t>
            </a:r>
            <a:r>
              <a:rPr lang="en-US" sz="2000" dirty="0" err="1"/>
              <a:t>math.h</a:t>
            </a:r>
            <a:r>
              <a:rPr lang="en-US" sz="2000" dirty="0"/>
              <a:t>&gt;</a:t>
            </a:r>
          </a:p>
          <a:p>
            <a:pPr marL="0" indent="0" algn="just">
              <a:buNone/>
            </a:pPr>
            <a:r>
              <a:rPr lang="en-US" sz="2000" dirty="0"/>
              <a:t>double sqrt(double X);</a:t>
            </a:r>
          </a:p>
          <a:p>
            <a:pPr marL="0" indent="0" algn="just">
              <a:buNone/>
            </a:pPr>
            <a:r>
              <a:rPr lang="en-US" sz="2000" dirty="0"/>
              <a:t>float </a:t>
            </a:r>
            <a:r>
              <a:rPr lang="en-US" sz="2000" dirty="0" err="1"/>
              <a:t>sqrtf</a:t>
            </a:r>
            <a:r>
              <a:rPr lang="en-US" sz="2000" dirty="0"/>
              <a:t>(float X);</a:t>
            </a:r>
          </a:p>
          <a:p>
            <a:pPr marL="0" indent="0" algn="just">
              <a:buNone/>
            </a:pPr>
            <a:endParaRPr lang="en-US" sz="2000" dirty="0"/>
          </a:p>
          <a:p>
            <a:pPr marL="0" indent="0" algn="just">
              <a:buNone/>
            </a:pPr>
            <a:r>
              <a:rPr lang="en-US" sz="2000" dirty="0"/>
              <a:t>DESCRIPTION</a:t>
            </a:r>
          </a:p>
          <a:p>
            <a:pPr marL="0" indent="0" algn="just">
              <a:buNone/>
            </a:pPr>
            <a:r>
              <a:rPr lang="en-US" sz="2000" dirty="0"/>
              <a:t>	sqrt computes the positive square root of the argument. ...</a:t>
            </a:r>
          </a:p>
          <a:p>
            <a:pPr marL="0" indent="0" algn="just">
              <a:buNone/>
            </a:pPr>
            <a:r>
              <a:rPr lang="en-US" sz="2000" dirty="0"/>
              <a:t>RETURNS</a:t>
            </a:r>
          </a:p>
          <a:p>
            <a:pPr marL="0" indent="0" algn="just">
              <a:buNone/>
            </a:pPr>
            <a:r>
              <a:rPr lang="en-US" sz="2000" dirty="0"/>
              <a:t>	On success, the square root is returned. If X is real and positive...</a:t>
            </a:r>
          </a:p>
          <a:p>
            <a:pPr marL="0" indent="0" algn="just">
              <a:buNone/>
            </a:pPr>
            <a:endParaRPr lang="en-US" sz="2000" dirty="0"/>
          </a:p>
          <a:p>
            <a:pPr marL="0" indent="0" algn="just">
              <a:buNone/>
            </a:pPr>
            <a:r>
              <a:rPr lang="en-US" sz="2000" dirty="0"/>
              <a:t> </a:t>
            </a:r>
          </a:p>
          <a:p>
            <a:pPr algn="just"/>
            <a:r>
              <a:rPr lang="en-US" sz="2000" dirty="0"/>
              <a:t>the function returns the square root of a positive floating point number (single or double precision) as another floating point number.</a:t>
            </a:r>
          </a:p>
          <a:p>
            <a:pPr marL="0" indent="0" algn="just">
              <a:buNone/>
            </a:pPr>
            <a:r>
              <a:rPr lang="en-US" sz="2000" dirty="0"/>
              <a:t> </a:t>
            </a:r>
          </a:p>
          <a:p>
            <a:pPr algn="just"/>
            <a:r>
              <a:rPr lang="en-US" sz="2000" dirty="0"/>
              <a:t>Hence the API in this case can be interpreted as the collection of the Application programming interface 2 include files used by the C language and its human readable description provided.</a:t>
            </a:r>
          </a:p>
        </p:txBody>
      </p:sp>
    </p:spTree>
    <p:extLst>
      <p:ext uri="{BB962C8B-B14F-4D97-AF65-F5344CB8AC3E}">
        <p14:creationId xmlns:p14="http://schemas.microsoft.com/office/powerpoint/2010/main" val="37761248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764CC-12F5-4AFF-A0EA-E8FA40691B13}"/>
              </a:ext>
            </a:extLst>
          </p:cNvPr>
          <p:cNvSpPr>
            <a:spLocks noGrp="1"/>
          </p:cNvSpPr>
          <p:nvPr>
            <p:ph type="title"/>
          </p:nvPr>
        </p:nvSpPr>
        <p:spPr>
          <a:xfrm>
            <a:off x="318975" y="193722"/>
            <a:ext cx="8229600" cy="1143000"/>
          </a:xfrm>
        </p:spPr>
        <p:txBody>
          <a:bodyPr>
            <a:normAutofit fontScale="90000"/>
          </a:bodyPr>
          <a:lstStyle/>
          <a:p>
            <a:r>
              <a:rPr lang="en-US" b="1" dirty="0"/>
              <a:t>Language used</a:t>
            </a:r>
            <a:br>
              <a:rPr lang="en-US" b="1" dirty="0"/>
            </a:br>
            <a:endParaRPr lang="en-US" dirty="0"/>
          </a:p>
        </p:txBody>
      </p:sp>
      <p:sp>
        <p:nvSpPr>
          <p:cNvPr id="3" name="Content Placeholder 2">
            <a:extLst>
              <a:ext uri="{FF2B5EF4-FFF2-40B4-BE49-F238E27FC236}">
                <a16:creationId xmlns:a16="http://schemas.microsoft.com/office/drawing/2014/main" id="{B46CC31E-3E7A-418D-9C47-1AA598E8C475}"/>
              </a:ext>
            </a:extLst>
          </p:cNvPr>
          <p:cNvSpPr>
            <a:spLocks noGrp="1"/>
          </p:cNvSpPr>
          <p:nvPr>
            <p:ph idx="1"/>
          </p:nvPr>
        </p:nvSpPr>
        <p:spPr>
          <a:xfrm>
            <a:off x="255177" y="617046"/>
            <a:ext cx="8229600" cy="4389120"/>
          </a:xfrm>
        </p:spPr>
        <p:txBody>
          <a:bodyPr>
            <a:noAutofit/>
          </a:bodyPr>
          <a:lstStyle/>
          <a:p>
            <a:pPr marL="0" indent="0" algn="just">
              <a:buNone/>
            </a:pPr>
            <a:r>
              <a:rPr lang="en-US" sz="2400" dirty="0"/>
              <a:t>An </a:t>
            </a:r>
            <a:r>
              <a:rPr lang="en-US" sz="2400" b="1" dirty="0"/>
              <a:t>API </a:t>
            </a:r>
            <a:r>
              <a:rPr lang="en-US" sz="2400" dirty="0"/>
              <a:t>can be:</a:t>
            </a:r>
          </a:p>
          <a:p>
            <a:pPr algn="just"/>
            <a:r>
              <a:rPr lang="en-US" sz="2400" dirty="0">
                <a:solidFill>
                  <a:srgbClr val="FF0000"/>
                </a:solidFill>
              </a:rPr>
              <a:t>language-dependent</a:t>
            </a:r>
            <a:r>
              <a:rPr lang="en-US" sz="2400" dirty="0"/>
              <a:t>, meaning it is only available by using the syntax and elements of a particular language, which makes the API more convenient to use.</a:t>
            </a:r>
          </a:p>
          <a:p>
            <a:pPr algn="just"/>
            <a:endParaRPr lang="en-US" sz="2400" dirty="0"/>
          </a:p>
          <a:p>
            <a:pPr algn="just"/>
            <a:r>
              <a:rPr lang="en-US" sz="2400" dirty="0">
                <a:solidFill>
                  <a:srgbClr val="FF0000"/>
                </a:solidFill>
              </a:rPr>
              <a:t>language-independent</a:t>
            </a:r>
            <a:r>
              <a:rPr lang="en-US" sz="2400" dirty="0"/>
              <a:t>, written so that it can be called from several programming languages. This is a desirable feature for a service-oriented API that is not bound to a specific process or system and may be provided as remote procedure calls or web services. </a:t>
            </a:r>
          </a:p>
          <a:p>
            <a:pPr algn="just"/>
            <a:r>
              <a:rPr lang="en-US" sz="2400" dirty="0"/>
              <a:t>Ex, a website that allows users to review local  restaurants is able to layer their reviews over maps taken from Google Maps, because Google Maps has an API that facilitates this functionality. Google Maps' API controls what information a third-party site can use and how they can use it.</a:t>
            </a:r>
          </a:p>
        </p:txBody>
      </p:sp>
    </p:spTree>
    <p:extLst>
      <p:ext uri="{BB962C8B-B14F-4D97-AF65-F5344CB8AC3E}">
        <p14:creationId xmlns:p14="http://schemas.microsoft.com/office/powerpoint/2010/main" val="4036512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957CC84D-624E-40E1-8221-60813DCE2615}"/>
              </a:ext>
            </a:extLst>
          </p:cNvPr>
          <p:cNvSpPr>
            <a:spLocks noGrp="1"/>
          </p:cNvSpPr>
          <p:nvPr>
            <p:ph type="title"/>
          </p:nvPr>
        </p:nvSpPr>
        <p:spPr/>
        <p:txBody>
          <a:bodyPr/>
          <a:lstStyle/>
          <a:p>
            <a:pPr eaLnBrk="1" hangingPunct="1"/>
            <a:r>
              <a:rPr lang="en-US" altLang="en-US"/>
              <a:t>The planning phase has two steps:</a:t>
            </a:r>
          </a:p>
        </p:txBody>
      </p:sp>
      <p:sp>
        <p:nvSpPr>
          <p:cNvPr id="3" name="Content Placeholder 2">
            <a:extLst>
              <a:ext uri="{FF2B5EF4-FFF2-40B4-BE49-F238E27FC236}">
                <a16:creationId xmlns:a16="http://schemas.microsoft.com/office/drawing/2014/main" id="{45A7CC0D-7E93-4893-A3A5-53490F1D629B}"/>
              </a:ext>
            </a:extLst>
          </p:cNvPr>
          <p:cNvSpPr>
            <a:spLocks noGrp="1"/>
          </p:cNvSpPr>
          <p:nvPr>
            <p:ph idx="1"/>
          </p:nvPr>
        </p:nvSpPr>
        <p:spPr/>
        <p:txBody>
          <a:bodyPr rtlCol="0">
            <a:normAutofit/>
          </a:bodyPr>
          <a:lstStyle/>
          <a:p>
            <a:pPr marL="742950" indent="-742950" eaLnBrk="1" fontAlgn="auto" hangingPunct="1">
              <a:lnSpc>
                <a:spcPct val="120000"/>
              </a:lnSpc>
              <a:spcAft>
                <a:spcPts val="0"/>
              </a:spcAft>
              <a:buFont typeface="Wingdings" pitchFamily="2" charset="2"/>
              <a:buAutoNum type="arabicPeriod"/>
              <a:defRPr/>
            </a:pPr>
            <a:r>
              <a:rPr lang="en-US" sz="2400" dirty="0"/>
              <a:t>During </a:t>
            </a:r>
            <a:r>
              <a:rPr lang="en-US" sz="2400" b="1" dirty="0">
                <a:solidFill>
                  <a:schemeClr val="hlink"/>
                </a:solidFill>
              </a:rPr>
              <a:t>project initiation/ feasibility study</a:t>
            </a:r>
            <a:r>
              <a:rPr lang="en-US" sz="2400" dirty="0"/>
              <a:t>, the system’s business </a:t>
            </a:r>
            <a:r>
              <a:rPr lang="en-US" sz="2400" b="1" dirty="0">
                <a:solidFill>
                  <a:srgbClr val="0070C0"/>
                </a:solidFill>
              </a:rPr>
              <a:t>value to the organization</a:t>
            </a:r>
            <a:r>
              <a:rPr lang="en-US" sz="2400" dirty="0"/>
              <a:t> is identified (How will it lower costs or increase revenues?).</a:t>
            </a:r>
          </a:p>
          <a:p>
            <a:pPr marL="742950" indent="-742950" eaLnBrk="1" fontAlgn="auto" hangingPunct="1">
              <a:lnSpc>
                <a:spcPct val="120000"/>
              </a:lnSpc>
              <a:spcAft>
                <a:spcPts val="0"/>
              </a:spcAft>
              <a:buFont typeface="Wingdings" pitchFamily="2" charset="2"/>
              <a:buAutoNum type="arabicPeriod"/>
              <a:defRPr/>
            </a:pPr>
            <a:endParaRPr lang="en-US" sz="2400" dirty="0"/>
          </a:p>
          <a:p>
            <a:pPr marL="742950" indent="-742950" eaLnBrk="1" fontAlgn="auto" hangingPunct="1">
              <a:lnSpc>
                <a:spcPct val="120000"/>
              </a:lnSpc>
              <a:spcAft>
                <a:spcPts val="0"/>
              </a:spcAft>
              <a:buFont typeface="Wingdings" pitchFamily="2" charset="2"/>
              <a:buNone/>
              <a:defRPr/>
            </a:pPr>
            <a:r>
              <a:rPr lang="en-US" sz="2400" dirty="0"/>
              <a:t>2.       During </a:t>
            </a:r>
            <a:r>
              <a:rPr lang="en-US" sz="2400" b="1" dirty="0">
                <a:solidFill>
                  <a:schemeClr val="hlink"/>
                </a:solidFill>
              </a:rPr>
              <a:t>project management</a:t>
            </a:r>
            <a:r>
              <a:rPr lang="en-US" sz="2400" dirty="0"/>
              <a:t>, the project manager creates a work </a:t>
            </a:r>
            <a:r>
              <a:rPr lang="en-US" sz="2400" b="1" dirty="0">
                <a:solidFill>
                  <a:srgbClr val="0070C0"/>
                </a:solidFill>
              </a:rPr>
              <a:t>plan</a:t>
            </a:r>
            <a:r>
              <a:rPr lang="en-US" sz="2400" dirty="0"/>
              <a:t>, staffs the project, and puts techniques in place to help the project team control and direct the project through the entire SDLC.</a:t>
            </a:r>
          </a:p>
          <a:p>
            <a:pPr eaLnBrk="1" fontAlgn="auto" hangingPunct="1">
              <a:lnSpc>
                <a:spcPct val="120000"/>
              </a:lnSpc>
              <a:spcAft>
                <a:spcPts val="0"/>
              </a:spcAft>
              <a:defRPr/>
            </a:pPr>
            <a:endParaRPr lang="en-US" sz="2400" dirty="0"/>
          </a:p>
          <a:p>
            <a:pPr eaLnBrk="1" fontAlgn="auto" hangingPunct="1">
              <a:spcAft>
                <a:spcPts val="0"/>
              </a:spcAft>
              <a:defRPr/>
            </a:pPr>
            <a:endParaRPr lang="en-US" sz="2400" dirty="0"/>
          </a:p>
        </p:txBody>
      </p:sp>
      <p:sp>
        <p:nvSpPr>
          <p:cNvPr id="4" name="Footer Placeholder 3">
            <a:extLst>
              <a:ext uri="{FF2B5EF4-FFF2-40B4-BE49-F238E27FC236}">
                <a16:creationId xmlns:a16="http://schemas.microsoft.com/office/drawing/2014/main" id="{0150EB94-022B-4283-9136-F343809749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 Copyright 2011 John Wiley &amp; Sons, Inc.</a:t>
            </a:r>
          </a:p>
        </p:txBody>
      </p:sp>
      <p:sp>
        <p:nvSpPr>
          <p:cNvPr id="15365" name="Slide Number Placeholder 4">
            <a:extLst>
              <a:ext uri="{FF2B5EF4-FFF2-40B4-BE49-F238E27FC236}">
                <a16:creationId xmlns:a16="http://schemas.microsoft.com/office/drawing/2014/main" id="{71C6EE3A-9367-4F10-9DA9-2C275EA51DC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1-</a:t>
            </a:r>
            <a:fld id="{38B690BE-514B-4699-9A57-812D63DE6784}"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D120-2569-43E1-AD41-71B404BD1E5E}"/>
              </a:ext>
            </a:extLst>
          </p:cNvPr>
          <p:cNvSpPr>
            <a:spLocks noGrp="1"/>
          </p:cNvSpPr>
          <p:nvPr>
            <p:ph type="title"/>
          </p:nvPr>
        </p:nvSpPr>
        <p:spPr>
          <a:xfrm>
            <a:off x="457200" y="-50825"/>
            <a:ext cx="8229600" cy="1143000"/>
          </a:xfrm>
        </p:spPr>
        <p:txBody>
          <a:bodyPr/>
          <a:lstStyle/>
          <a:p>
            <a:endParaRPr lang="en-US"/>
          </a:p>
        </p:txBody>
      </p:sp>
      <p:sp>
        <p:nvSpPr>
          <p:cNvPr id="3" name="Content Placeholder 2">
            <a:extLst>
              <a:ext uri="{FF2B5EF4-FFF2-40B4-BE49-F238E27FC236}">
                <a16:creationId xmlns:a16="http://schemas.microsoft.com/office/drawing/2014/main" id="{8F500B56-66E5-47AA-82A6-330DC8ACE5A5}"/>
              </a:ext>
            </a:extLst>
          </p:cNvPr>
          <p:cNvSpPr>
            <a:spLocks noGrp="1"/>
          </p:cNvSpPr>
          <p:nvPr>
            <p:ph idx="1"/>
          </p:nvPr>
        </p:nvSpPr>
        <p:spPr>
          <a:xfrm>
            <a:off x="404035" y="1350690"/>
            <a:ext cx="8229600" cy="4389120"/>
          </a:xfrm>
        </p:spPr>
        <p:txBody>
          <a:bodyPr>
            <a:noAutofit/>
          </a:bodyPr>
          <a:lstStyle/>
          <a:p>
            <a:pPr algn="just"/>
            <a:r>
              <a:rPr lang="en-US" sz="2400" b="1" dirty="0"/>
              <a:t>API can be defined as a set of rules that determine how one software communicates with another.</a:t>
            </a:r>
            <a:endParaRPr lang="en-US" sz="2400" dirty="0"/>
          </a:p>
          <a:p>
            <a:pPr algn="just"/>
            <a:endParaRPr lang="en-US" sz="2400" dirty="0"/>
          </a:p>
          <a:p>
            <a:pPr algn="just"/>
            <a:r>
              <a:rPr lang="en-US" sz="2400" dirty="0"/>
              <a:t>The huge benefit is that APIs can work with any common programming language, which makes them a convenient and easy to understand tool for the developers.</a:t>
            </a:r>
          </a:p>
          <a:p>
            <a:pPr algn="just"/>
            <a:endParaRPr lang="en-US" sz="2400" dirty="0"/>
          </a:p>
        </p:txBody>
      </p:sp>
    </p:spTree>
    <p:extLst>
      <p:ext uri="{BB962C8B-B14F-4D97-AF65-F5344CB8AC3E}">
        <p14:creationId xmlns:p14="http://schemas.microsoft.com/office/powerpoint/2010/main" val="18196356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D120-2569-43E1-AD41-71B404BD1E5E}"/>
              </a:ext>
            </a:extLst>
          </p:cNvPr>
          <p:cNvSpPr>
            <a:spLocks noGrp="1"/>
          </p:cNvSpPr>
          <p:nvPr>
            <p:ph type="title"/>
          </p:nvPr>
        </p:nvSpPr>
        <p:spPr>
          <a:xfrm>
            <a:off x="457200" y="-50825"/>
            <a:ext cx="8229600" cy="1143000"/>
          </a:xfrm>
        </p:spPr>
        <p:txBody>
          <a:bodyPr/>
          <a:lstStyle/>
          <a:p>
            <a:endParaRPr lang="en-US"/>
          </a:p>
        </p:txBody>
      </p:sp>
      <p:sp>
        <p:nvSpPr>
          <p:cNvPr id="3" name="Content Placeholder 2">
            <a:extLst>
              <a:ext uri="{FF2B5EF4-FFF2-40B4-BE49-F238E27FC236}">
                <a16:creationId xmlns:a16="http://schemas.microsoft.com/office/drawing/2014/main" id="{8F500B56-66E5-47AA-82A6-330DC8ACE5A5}"/>
              </a:ext>
            </a:extLst>
          </p:cNvPr>
          <p:cNvSpPr>
            <a:spLocks noGrp="1"/>
          </p:cNvSpPr>
          <p:nvPr>
            <p:ph idx="1"/>
          </p:nvPr>
        </p:nvSpPr>
        <p:spPr>
          <a:xfrm>
            <a:off x="212651" y="404400"/>
            <a:ext cx="8452883" cy="4389120"/>
          </a:xfrm>
        </p:spPr>
        <p:txBody>
          <a:bodyPr>
            <a:noAutofit/>
          </a:bodyPr>
          <a:lstStyle/>
          <a:p>
            <a:pPr marL="0" indent="0" algn="just">
              <a:buNone/>
            </a:pPr>
            <a:r>
              <a:rPr lang="en-US" sz="2400" dirty="0"/>
              <a:t>Approach to delivering web APIs is REST, </a:t>
            </a:r>
          </a:p>
          <a:p>
            <a:pPr marL="0" indent="0" algn="just">
              <a:buNone/>
            </a:pPr>
            <a:r>
              <a:rPr lang="en-US" sz="2400" dirty="0" err="1"/>
              <a:t>REepresentational</a:t>
            </a:r>
            <a:r>
              <a:rPr lang="en-US" sz="2400" dirty="0"/>
              <a:t> State Transfer. </a:t>
            </a:r>
          </a:p>
          <a:p>
            <a:pPr marL="0" indent="0" algn="just">
              <a:buNone/>
            </a:pPr>
            <a:endParaRPr lang="en-US" sz="2400" dirty="0"/>
          </a:p>
          <a:p>
            <a:pPr marL="0" indent="0" algn="just">
              <a:buNone/>
            </a:pPr>
            <a:r>
              <a:rPr lang="en-US" sz="2400" dirty="0"/>
              <a:t>REST utilizes the same mechanisms that are applied to view regular web pages. </a:t>
            </a:r>
          </a:p>
          <a:p>
            <a:pPr marL="0" indent="0" algn="just">
              <a:buNone/>
            </a:pPr>
            <a:r>
              <a:rPr lang="en-US" sz="2400" dirty="0"/>
              <a:t>REST API allows you to reach data and functionality already available in one app </a:t>
            </a:r>
          </a:p>
          <a:p>
            <a:pPr marL="0" indent="0" algn="just">
              <a:buNone/>
            </a:pPr>
            <a:r>
              <a:rPr lang="en-US" sz="2400" dirty="0"/>
              <a:t>and, through another API, make them accessible to other web and mobile applications. </a:t>
            </a:r>
          </a:p>
          <a:p>
            <a:pPr marL="0" indent="0" algn="just">
              <a:buNone/>
            </a:pPr>
            <a:r>
              <a:rPr lang="en-US" sz="2400" dirty="0"/>
              <a:t>After that </a:t>
            </a:r>
            <a:r>
              <a:rPr lang="en-US" sz="2400" b="1" dirty="0"/>
              <a:t>API can return the data in the following formats</a:t>
            </a:r>
            <a:r>
              <a:rPr lang="en-US" sz="2400" dirty="0"/>
              <a:t>:</a:t>
            </a:r>
          </a:p>
          <a:p>
            <a:pPr marL="0" indent="0" algn="just">
              <a:buNone/>
            </a:pPr>
            <a:r>
              <a:rPr lang="en-US" sz="2400" b="1" dirty="0"/>
              <a:t>XML</a:t>
            </a:r>
            <a:r>
              <a:rPr lang="en-US" sz="2400" dirty="0"/>
              <a:t> , J</a:t>
            </a:r>
            <a:r>
              <a:rPr lang="en-US" sz="2400" b="1" dirty="0"/>
              <a:t>SON</a:t>
            </a:r>
            <a:r>
              <a:rPr lang="en-US" sz="2400" dirty="0"/>
              <a:t> [</a:t>
            </a:r>
            <a:r>
              <a:rPr lang="en-US" sz="2400" b="1" dirty="0"/>
              <a:t>XML</a:t>
            </a:r>
            <a:r>
              <a:rPr lang="en-US" sz="2400" dirty="0"/>
              <a:t> – Extensible Markup Language</a:t>
            </a:r>
          </a:p>
          <a:p>
            <a:pPr marL="0" indent="0" algn="just">
              <a:buNone/>
            </a:pPr>
            <a:r>
              <a:rPr lang="en-US" sz="2400" b="1" dirty="0"/>
              <a:t>		JSON</a:t>
            </a:r>
            <a:r>
              <a:rPr lang="en-US" sz="2400" dirty="0"/>
              <a:t> – JavaScript Object Notation]</a:t>
            </a:r>
          </a:p>
          <a:p>
            <a:pPr marL="0" indent="0" algn="just">
              <a:buNone/>
            </a:pPr>
            <a:r>
              <a:rPr lang="en-US" sz="2400" dirty="0"/>
              <a:t>Data, delivered in any of the two formats can be easily accessed by developers and non-developer alike, since it can be smoothly transferred to spreadsheets and similar tools.</a:t>
            </a:r>
          </a:p>
          <a:p>
            <a:pPr algn="just"/>
            <a:endParaRPr lang="en-US" sz="2400" dirty="0"/>
          </a:p>
        </p:txBody>
      </p:sp>
    </p:spTree>
    <p:extLst>
      <p:ext uri="{BB962C8B-B14F-4D97-AF65-F5344CB8AC3E}">
        <p14:creationId xmlns:p14="http://schemas.microsoft.com/office/powerpoint/2010/main" val="23537481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D120-2569-43E1-AD41-71B404BD1E5E}"/>
              </a:ext>
            </a:extLst>
          </p:cNvPr>
          <p:cNvSpPr>
            <a:spLocks noGrp="1"/>
          </p:cNvSpPr>
          <p:nvPr>
            <p:ph type="title"/>
          </p:nvPr>
        </p:nvSpPr>
        <p:spPr>
          <a:xfrm>
            <a:off x="457200" y="-50825"/>
            <a:ext cx="8229600" cy="1143000"/>
          </a:xfrm>
        </p:spPr>
        <p:txBody>
          <a:bodyPr/>
          <a:lstStyle/>
          <a:p>
            <a:endParaRPr lang="en-US"/>
          </a:p>
        </p:txBody>
      </p:sp>
      <p:sp>
        <p:nvSpPr>
          <p:cNvPr id="3" name="Content Placeholder 2">
            <a:extLst>
              <a:ext uri="{FF2B5EF4-FFF2-40B4-BE49-F238E27FC236}">
                <a16:creationId xmlns:a16="http://schemas.microsoft.com/office/drawing/2014/main" id="{8F500B56-66E5-47AA-82A6-330DC8ACE5A5}"/>
              </a:ext>
            </a:extLst>
          </p:cNvPr>
          <p:cNvSpPr>
            <a:spLocks noGrp="1"/>
          </p:cNvSpPr>
          <p:nvPr>
            <p:ph idx="1"/>
          </p:nvPr>
        </p:nvSpPr>
        <p:spPr>
          <a:xfrm>
            <a:off x="435934" y="648943"/>
            <a:ext cx="8229600" cy="4389120"/>
          </a:xfrm>
        </p:spPr>
        <p:txBody>
          <a:bodyPr>
            <a:noAutofit/>
          </a:bodyPr>
          <a:lstStyle/>
          <a:p>
            <a:pPr algn="just"/>
            <a:endParaRPr lang="en-US" sz="2400" dirty="0"/>
          </a:p>
          <a:p>
            <a:pPr marL="0" indent="0" algn="just">
              <a:buNone/>
            </a:pPr>
            <a:r>
              <a:rPr lang="en-US" sz="2400" dirty="0"/>
              <a:t>How Can API Be Useful for Software Developers?</a:t>
            </a:r>
          </a:p>
          <a:p>
            <a:pPr algn="just"/>
            <a:endParaRPr lang="en-US" sz="2400" dirty="0"/>
          </a:p>
          <a:p>
            <a:pPr algn="just">
              <a:buFont typeface="Wingdings" panose="05000000000000000000" pitchFamily="2" charset="2"/>
              <a:buChar char="Ø"/>
            </a:pPr>
            <a:r>
              <a:rPr lang="en-US" sz="2400" dirty="0"/>
              <a:t>API is one of the crucial tools, </a:t>
            </a:r>
          </a:p>
          <a:p>
            <a:pPr algn="just">
              <a:buFont typeface="Wingdings" panose="05000000000000000000" pitchFamily="2" charset="2"/>
              <a:buChar char="Ø"/>
            </a:pPr>
            <a:endParaRPr lang="en-US" sz="2400" dirty="0"/>
          </a:p>
          <a:p>
            <a:pPr algn="just">
              <a:buFont typeface="Wingdings" panose="05000000000000000000" pitchFamily="2" charset="2"/>
              <a:buChar char="Ø"/>
            </a:pPr>
            <a:r>
              <a:rPr lang="en-US" sz="2400" dirty="0"/>
              <a:t>every app should leverage to stay competitive in current markets. </a:t>
            </a:r>
          </a:p>
          <a:p>
            <a:pPr algn="just">
              <a:buFont typeface="Wingdings" panose="05000000000000000000" pitchFamily="2" charset="2"/>
              <a:buChar char="Ø"/>
            </a:pPr>
            <a:endParaRPr lang="en-US" sz="2400" dirty="0"/>
          </a:p>
          <a:p>
            <a:pPr algn="just">
              <a:buFont typeface="Wingdings" panose="05000000000000000000" pitchFamily="2" charset="2"/>
              <a:buChar char="Ø"/>
            </a:pPr>
            <a:r>
              <a:rPr lang="en-US" sz="2400" dirty="0"/>
              <a:t>The reason for this being the ability of an API to create a whole new form of web presence and make your data accessible to other public and private applications, as well as allow you to integrate with those apps that also provide an API.</a:t>
            </a:r>
          </a:p>
          <a:p>
            <a:pPr algn="just"/>
            <a:endParaRPr lang="en-US" sz="2400" b="1" dirty="0"/>
          </a:p>
        </p:txBody>
      </p:sp>
    </p:spTree>
    <p:extLst>
      <p:ext uri="{BB962C8B-B14F-4D97-AF65-F5344CB8AC3E}">
        <p14:creationId xmlns:p14="http://schemas.microsoft.com/office/powerpoint/2010/main" val="11633600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D120-2569-43E1-AD41-71B404BD1E5E}"/>
              </a:ext>
            </a:extLst>
          </p:cNvPr>
          <p:cNvSpPr>
            <a:spLocks noGrp="1"/>
          </p:cNvSpPr>
          <p:nvPr>
            <p:ph type="title"/>
          </p:nvPr>
        </p:nvSpPr>
        <p:spPr>
          <a:xfrm>
            <a:off x="457200" y="533973"/>
            <a:ext cx="8229600" cy="1143000"/>
          </a:xfrm>
        </p:spPr>
        <p:txBody>
          <a:bodyPr>
            <a:noAutofit/>
          </a:bodyPr>
          <a:lstStyle/>
          <a:p>
            <a:r>
              <a:rPr lang="en-US" sz="3200" b="1" dirty="0"/>
              <a:t>Advantages of using API for developers and software providers:</a:t>
            </a:r>
            <a:br>
              <a:rPr lang="en-US" sz="3200" dirty="0"/>
            </a:br>
            <a:endParaRPr lang="en-US" sz="3200" dirty="0"/>
          </a:p>
        </p:txBody>
      </p:sp>
      <p:sp>
        <p:nvSpPr>
          <p:cNvPr id="3" name="Content Placeholder 2">
            <a:extLst>
              <a:ext uri="{FF2B5EF4-FFF2-40B4-BE49-F238E27FC236}">
                <a16:creationId xmlns:a16="http://schemas.microsoft.com/office/drawing/2014/main" id="{8F500B56-66E5-47AA-82A6-330DC8ACE5A5}"/>
              </a:ext>
            </a:extLst>
          </p:cNvPr>
          <p:cNvSpPr>
            <a:spLocks noGrp="1"/>
          </p:cNvSpPr>
          <p:nvPr>
            <p:ph idx="1"/>
          </p:nvPr>
        </p:nvSpPr>
        <p:spPr>
          <a:xfrm>
            <a:off x="435934" y="648943"/>
            <a:ext cx="8229600" cy="4389120"/>
          </a:xfrm>
        </p:spPr>
        <p:txBody>
          <a:bodyPr>
            <a:noAutofit/>
          </a:bodyPr>
          <a:lstStyle/>
          <a:p>
            <a:pPr algn="just"/>
            <a:endParaRPr lang="en-US" sz="2400" b="1" dirty="0"/>
          </a:p>
          <a:p>
            <a:pPr algn="just"/>
            <a:r>
              <a:rPr lang="en-US" sz="2400" i="1" dirty="0"/>
              <a:t>Accelerating application development process</a:t>
            </a:r>
            <a:r>
              <a:rPr lang="en-US" sz="2400" dirty="0"/>
              <a:t> through eliminating the need to build individual integration methods for every desired application</a:t>
            </a:r>
          </a:p>
          <a:p>
            <a:pPr algn="just"/>
            <a:endParaRPr lang="en-US" sz="2400" dirty="0"/>
          </a:p>
          <a:p>
            <a:pPr algn="just"/>
            <a:r>
              <a:rPr lang="en-US" sz="2400" i="1" dirty="0"/>
              <a:t>Increasing the app’s functionality</a:t>
            </a:r>
            <a:r>
              <a:rPr lang="en-US" sz="2400" dirty="0"/>
              <a:t> by providing the access to the data from other solutions</a:t>
            </a:r>
          </a:p>
          <a:p>
            <a:pPr algn="just"/>
            <a:endParaRPr lang="en-US" sz="2400" dirty="0"/>
          </a:p>
          <a:p>
            <a:pPr algn="just"/>
            <a:r>
              <a:rPr lang="en-US" sz="2400" i="1" dirty="0"/>
              <a:t>Expanding the potential client circle</a:t>
            </a:r>
            <a:r>
              <a:rPr lang="en-US" sz="2400" dirty="0"/>
              <a:t> by attracting the users of integrated tools.</a:t>
            </a:r>
          </a:p>
          <a:p>
            <a:pPr algn="just"/>
            <a:endParaRPr lang="en-US" sz="2400" dirty="0"/>
          </a:p>
          <a:p>
            <a:pPr algn="just"/>
            <a:r>
              <a:rPr lang="en-US" sz="2400" dirty="0"/>
              <a:t>APIs allow to include lots of additional functions into your app by simply adding a few lines of code.</a:t>
            </a:r>
          </a:p>
          <a:p>
            <a:pPr algn="just"/>
            <a:endParaRPr lang="en-US" sz="2400" dirty="0"/>
          </a:p>
        </p:txBody>
      </p:sp>
    </p:spTree>
    <p:extLst>
      <p:ext uri="{BB962C8B-B14F-4D97-AF65-F5344CB8AC3E}">
        <p14:creationId xmlns:p14="http://schemas.microsoft.com/office/powerpoint/2010/main" val="11311180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D120-2569-43E1-AD41-71B404BD1E5E}"/>
              </a:ext>
            </a:extLst>
          </p:cNvPr>
          <p:cNvSpPr>
            <a:spLocks noGrp="1"/>
          </p:cNvSpPr>
          <p:nvPr>
            <p:ph type="title"/>
          </p:nvPr>
        </p:nvSpPr>
        <p:spPr>
          <a:xfrm>
            <a:off x="457200" y="-50825"/>
            <a:ext cx="8229600" cy="1143000"/>
          </a:xfrm>
        </p:spPr>
        <p:txBody>
          <a:bodyPr/>
          <a:lstStyle/>
          <a:p>
            <a:endParaRPr lang="en-US"/>
          </a:p>
        </p:txBody>
      </p:sp>
      <p:sp>
        <p:nvSpPr>
          <p:cNvPr id="3" name="Content Placeholder 2">
            <a:extLst>
              <a:ext uri="{FF2B5EF4-FFF2-40B4-BE49-F238E27FC236}">
                <a16:creationId xmlns:a16="http://schemas.microsoft.com/office/drawing/2014/main" id="{8F500B56-66E5-47AA-82A6-330DC8ACE5A5}"/>
              </a:ext>
            </a:extLst>
          </p:cNvPr>
          <p:cNvSpPr>
            <a:spLocks noGrp="1"/>
          </p:cNvSpPr>
          <p:nvPr>
            <p:ph idx="1"/>
          </p:nvPr>
        </p:nvSpPr>
        <p:spPr>
          <a:xfrm>
            <a:off x="435934" y="648943"/>
            <a:ext cx="8229600" cy="4389120"/>
          </a:xfrm>
        </p:spPr>
        <p:txBody>
          <a:bodyPr>
            <a:noAutofit/>
          </a:bodyPr>
          <a:lstStyle/>
          <a:p>
            <a:pPr algn="just"/>
            <a:endParaRPr lang="en-US" sz="2400" b="1" dirty="0"/>
          </a:p>
          <a:p>
            <a:pPr marL="0" indent="0" algn="just">
              <a:buNone/>
            </a:pPr>
            <a:r>
              <a:rPr lang="en-US" sz="2400" dirty="0"/>
              <a:t>API Integration</a:t>
            </a:r>
          </a:p>
          <a:p>
            <a:pPr algn="just"/>
            <a:r>
              <a:rPr lang="en-US" sz="2400" dirty="0"/>
              <a:t>Even though API is a handy method to use for integration, establishing the connection even with a single API can be somewhat tricky. </a:t>
            </a:r>
          </a:p>
          <a:p>
            <a:pPr algn="just"/>
            <a:endParaRPr lang="en-US" sz="2400" dirty="0"/>
          </a:p>
          <a:p>
            <a:pPr algn="just"/>
            <a:r>
              <a:rPr lang="en-US" sz="2400" dirty="0"/>
              <a:t>But what if you want to integrate with multiple APIs? </a:t>
            </a:r>
          </a:p>
          <a:p>
            <a:pPr algn="just"/>
            <a:endParaRPr lang="en-US" sz="2400" dirty="0"/>
          </a:p>
          <a:p>
            <a:pPr algn="just"/>
            <a:r>
              <a:rPr lang="en-US" sz="2400" dirty="0"/>
              <a:t>The process consists of multiple stages, such as on-boarding, exploration, education, authentication, code samples, testing, monitoring and sandboxing.</a:t>
            </a:r>
          </a:p>
          <a:p>
            <a:pPr algn="just"/>
            <a:endParaRPr lang="en-US" sz="2400" dirty="0"/>
          </a:p>
          <a:p>
            <a:pPr marL="0" indent="0" algn="just">
              <a:buNone/>
            </a:pPr>
            <a:endParaRPr lang="en-US" sz="2400" dirty="0"/>
          </a:p>
        </p:txBody>
      </p:sp>
    </p:spTree>
    <p:extLst>
      <p:ext uri="{BB962C8B-B14F-4D97-AF65-F5344CB8AC3E}">
        <p14:creationId xmlns:p14="http://schemas.microsoft.com/office/powerpoint/2010/main" val="42341448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1300-4AF8-4848-A697-807B4F9AFBDF}"/>
              </a:ext>
            </a:extLst>
          </p:cNvPr>
          <p:cNvSpPr>
            <a:spLocks noGrp="1"/>
          </p:cNvSpPr>
          <p:nvPr>
            <p:ph type="title"/>
          </p:nvPr>
        </p:nvSpPr>
        <p:spPr/>
        <p:txBody>
          <a:bodyPr/>
          <a:lstStyle/>
          <a:p>
            <a:r>
              <a:rPr lang="en-US" dirty="0"/>
              <a:t>API Technologies</a:t>
            </a:r>
          </a:p>
        </p:txBody>
      </p:sp>
      <p:sp>
        <p:nvSpPr>
          <p:cNvPr id="3" name="Content Placeholder 2">
            <a:extLst>
              <a:ext uri="{FF2B5EF4-FFF2-40B4-BE49-F238E27FC236}">
                <a16:creationId xmlns:a16="http://schemas.microsoft.com/office/drawing/2014/main" id="{7CCD7D48-35F1-44AE-B6B9-E4CB0CFE82A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504392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1DF3D-E949-4EA6-A915-A79A1BF6AC07}"/>
              </a:ext>
            </a:extLst>
          </p:cNvPr>
          <p:cNvSpPr>
            <a:spLocks noGrp="1"/>
          </p:cNvSpPr>
          <p:nvPr>
            <p:ph type="title"/>
          </p:nvPr>
        </p:nvSpPr>
        <p:spPr>
          <a:xfrm>
            <a:off x="63793" y="129930"/>
            <a:ext cx="8229600" cy="1143000"/>
          </a:xfrm>
        </p:spPr>
        <p:txBody>
          <a:bodyPr>
            <a:normAutofit fontScale="90000"/>
          </a:bodyPr>
          <a:lstStyle/>
          <a:p>
            <a:r>
              <a:rPr lang="en-US" b="1" i="1" dirty="0"/>
              <a:t>Different Types of APIs</a:t>
            </a:r>
            <a:br>
              <a:rPr lang="en-US" b="1" i="1" dirty="0"/>
            </a:br>
            <a:endParaRPr lang="en-US" dirty="0"/>
          </a:p>
        </p:txBody>
      </p:sp>
      <p:sp>
        <p:nvSpPr>
          <p:cNvPr id="3" name="Content Placeholder 2">
            <a:extLst>
              <a:ext uri="{FF2B5EF4-FFF2-40B4-BE49-F238E27FC236}">
                <a16:creationId xmlns:a16="http://schemas.microsoft.com/office/drawing/2014/main" id="{C8E4D160-3B62-40CC-B03A-BADEA9D93134}"/>
              </a:ext>
            </a:extLst>
          </p:cNvPr>
          <p:cNvSpPr>
            <a:spLocks noGrp="1"/>
          </p:cNvSpPr>
          <p:nvPr>
            <p:ph idx="1"/>
          </p:nvPr>
        </p:nvSpPr>
        <p:spPr>
          <a:xfrm>
            <a:off x="212649" y="680830"/>
            <a:ext cx="8229600" cy="4389120"/>
          </a:xfrm>
        </p:spPr>
        <p:txBody>
          <a:bodyPr>
            <a:noAutofit/>
          </a:bodyPr>
          <a:lstStyle/>
          <a:p>
            <a:pPr marL="0" indent="0" algn="just" fontAlgn="base">
              <a:buNone/>
            </a:pPr>
            <a:r>
              <a:rPr lang="en-US" sz="2200" dirty="0">
                <a:latin typeface="Times New Roman" panose="02020603050405020304" pitchFamily="18" charset="0"/>
                <a:cs typeface="Times New Roman" panose="02020603050405020304" pitchFamily="18" charset="0"/>
              </a:rPr>
              <a:t>There are many different types of APIs for :</a:t>
            </a:r>
          </a:p>
          <a:p>
            <a:pPr marL="0" indent="0" algn="just" fontAlgn="base">
              <a:buNone/>
            </a:pPr>
            <a:r>
              <a:rPr lang="en-US" sz="2200" dirty="0">
                <a:latin typeface="Times New Roman" panose="02020603050405020304" pitchFamily="18" charset="0"/>
                <a:cs typeface="Times New Roman" panose="02020603050405020304" pitchFamily="18" charset="0"/>
              </a:rPr>
              <a:t>    operating systems, applications or websites. </a:t>
            </a:r>
          </a:p>
          <a:p>
            <a:pPr marL="0" indent="0" algn="just" fontAlgn="base">
              <a:buNone/>
            </a:pPr>
            <a:endParaRPr lang="en-US" sz="2200" dirty="0">
              <a:latin typeface="Times New Roman" panose="02020603050405020304" pitchFamily="18" charset="0"/>
              <a:cs typeface="Times New Roman" panose="02020603050405020304" pitchFamily="18" charset="0"/>
            </a:endParaRPr>
          </a:p>
          <a:p>
            <a:pPr algn="just" fontAlgn="base">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Windows has many </a:t>
            </a:r>
            <a:r>
              <a:rPr lang="en-US" sz="2200" dirty="0">
                <a:solidFill>
                  <a:srgbClr val="FF0000"/>
                </a:solidFill>
                <a:latin typeface="Times New Roman" panose="02020603050405020304" pitchFamily="18" charset="0"/>
                <a:cs typeface="Times New Roman" panose="02020603050405020304" pitchFamily="18" charset="0"/>
                <a:hlinkClick r:id="rId2"/>
              </a:rPr>
              <a:t>API sets</a:t>
            </a:r>
            <a:r>
              <a:rPr lang="en-US" sz="2200" dirty="0">
                <a:latin typeface="Times New Roman" panose="02020603050405020304" pitchFamily="18" charset="0"/>
                <a:cs typeface="Times New Roman" panose="02020603050405020304" pitchFamily="18" charset="0"/>
              </a:rPr>
              <a:t> that are used by system hardware and applications</a:t>
            </a:r>
          </a:p>
          <a:p>
            <a:pPr marL="690563" indent="-457200" algn="just" fontAlgn="base">
              <a:buFont typeface="+mj-lt"/>
              <a:buAutoNum type="arabicPeriod"/>
            </a:pPr>
            <a:r>
              <a:rPr lang="en-US" sz="2200" dirty="0">
                <a:latin typeface="Times New Roman" panose="02020603050405020304" pitchFamily="18" charset="0"/>
                <a:cs typeface="Times New Roman" panose="02020603050405020304" pitchFamily="18" charset="0"/>
              </a:rPr>
              <a:t>when you copy and paste text from one application to another, it is the API that allows that to work.</a:t>
            </a:r>
          </a:p>
          <a:p>
            <a:pPr marL="690563" indent="-457200" algn="just" fontAlgn="base">
              <a:buFont typeface="+mj-lt"/>
              <a:buAutoNum type="arabicPeriod"/>
            </a:pPr>
            <a:r>
              <a:rPr lang="en-US" sz="2200" dirty="0">
                <a:latin typeface="Times New Roman" panose="02020603050405020304" pitchFamily="18" charset="0"/>
                <a:cs typeface="Times New Roman" panose="02020603050405020304" pitchFamily="18" charset="0"/>
              </a:rPr>
              <a:t>APIs allow programmers to write applications consistent with the operating environment. </a:t>
            </a:r>
          </a:p>
          <a:p>
            <a:pPr algn="just" fontAlgn="base">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algn="just" fontAlgn="base">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APIs are also specified by websites. </a:t>
            </a:r>
          </a:p>
          <a:p>
            <a:pPr marL="339725" indent="0" algn="just" fontAlgn="base">
              <a:buNone/>
            </a:pPr>
            <a:r>
              <a:rPr lang="en-US" sz="2200" dirty="0">
                <a:latin typeface="Times New Roman" panose="02020603050405020304" pitchFamily="18" charset="0"/>
                <a:cs typeface="Times New Roman" panose="02020603050405020304" pitchFamily="18" charset="0"/>
              </a:rPr>
              <a:t>Example, Amazon or eBay APIs allow developers to use the existing retail infrastructure to create specialized web stores. Third-party software developers also use Web APIs to create software solutions for end-users. (Use of </a:t>
            </a:r>
            <a:r>
              <a:rPr lang="en-US" sz="2200" dirty="0" err="1">
                <a:latin typeface="Times New Roman" panose="02020603050405020304" pitchFamily="18" charset="0"/>
                <a:cs typeface="Times New Roman" panose="02020603050405020304" pitchFamily="18" charset="0"/>
              </a:rPr>
              <a:t>Paypal</a:t>
            </a:r>
            <a:r>
              <a:rPr lang="en-US" sz="2200" dirty="0">
                <a:latin typeface="Times New Roman" panose="02020603050405020304" pitchFamily="18" charset="0"/>
                <a:cs typeface="Times New Roman" panose="02020603050405020304" pitchFamily="18" charset="0"/>
              </a:rPr>
              <a:t> to perform money transactions online)</a:t>
            </a:r>
          </a:p>
          <a:p>
            <a:pPr marL="0" indent="0" algn="just">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76187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6A728-060A-4BAC-B73A-F231630B949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832B90D-BB8A-4B3D-AA40-C378CBD02C6D}"/>
              </a:ext>
            </a:extLst>
          </p:cNvPr>
          <p:cNvSpPr>
            <a:spLocks noGrp="1"/>
          </p:cNvSpPr>
          <p:nvPr>
            <p:ph idx="1"/>
          </p:nvPr>
        </p:nvSpPr>
        <p:spPr>
          <a:xfrm>
            <a:off x="223283" y="648937"/>
            <a:ext cx="8750595" cy="4389120"/>
          </a:xfrm>
        </p:spPr>
        <p:txBody>
          <a:bodyPr>
            <a:noAutofit/>
          </a:bodyPr>
          <a:lstStyle/>
          <a:p>
            <a:pPr marL="0" indent="0" algn="just" fontAlgn="base">
              <a:buNone/>
            </a:pPr>
            <a:r>
              <a:rPr lang="en-US" sz="2200" dirty="0"/>
              <a:t> </a:t>
            </a:r>
            <a:r>
              <a:rPr lang="en-US" sz="2200" dirty="0">
                <a:hlinkClick r:id="rId3"/>
              </a:rPr>
              <a:t>Google Maps API</a:t>
            </a:r>
            <a:r>
              <a:rPr lang="en-US" sz="2200" dirty="0"/>
              <a:t>: Google Maps APIs lets developers embed Google Maps on webpages using a JavaScript or Flash interface. The Google Maps API is designed to work on mobile devices and desktop browsers.</a:t>
            </a:r>
          </a:p>
          <a:p>
            <a:pPr marL="0" indent="0" algn="just" fontAlgn="base">
              <a:buNone/>
            </a:pPr>
            <a:endParaRPr lang="en-US" sz="2200" dirty="0"/>
          </a:p>
          <a:p>
            <a:pPr marL="0" indent="0" algn="just" fontAlgn="base">
              <a:buNone/>
            </a:pPr>
            <a:r>
              <a:rPr lang="en-US" sz="2200" dirty="0"/>
              <a:t>2. </a:t>
            </a:r>
            <a:r>
              <a:rPr lang="en-US" sz="2200" dirty="0">
                <a:hlinkClick r:id="rId4"/>
              </a:rPr>
              <a:t>YouTube APIs</a:t>
            </a:r>
            <a:r>
              <a:rPr lang="en-US" sz="2200" dirty="0"/>
              <a:t>: YouTube API: Google's APIs lets developers integrate YouTube videos and functionality into websites or applications. YouTube APIs include the YouTube Analytics API, YouTube Data API, YouTube Live Streaming API, YouTube Player APIs and others.</a:t>
            </a:r>
          </a:p>
          <a:p>
            <a:pPr marL="0" indent="0" algn="just" fontAlgn="base">
              <a:buNone/>
            </a:pPr>
            <a:endParaRPr lang="en-US" sz="2200" dirty="0"/>
          </a:p>
          <a:p>
            <a:pPr marL="0" indent="0" algn="just" fontAlgn="base">
              <a:buNone/>
            </a:pPr>
            <a:r>
              <a:rPr lang="en-US" sz="2200" dirty="0"/>
              <a:t>3. </a:t>
            </a:r>
            <a:r>
              <a:rPr lang="en-US" sz="2200" dirty="0">
                <a:hlinkClick r:id="rId5"/>
              </a:rPr>
              <a:t>Flickr API</a:t>
            </a:r>
            <a:r>
              <a:rPr lang="en-US" sz="2200" dirty="0"/>
              <a:t>: The Flickr API is used by developers to access the Flick photo sharing community data. The Flickr API consists of a set of callable methods, and some API endpoints.</a:t>
            </a:r>
          </a:p>
          <a:p>
            <a:pPr marL="0" indent="0" algn="just" fontAlgn="base">
              <a:buNone/>
            </a:pPr>
            <a:endParaRPr lang="en-US" sz="2200" dirty="0"/>
          </a:p>
          <a:p>
            <a:pPr marL="0" indent="0" algn="just" fontAlgn="base">
              <a:buNone/>
            </a:pPr>
            <a:r>
              <a:rPr lang="en-US" sz="2200" dirty="0"/>
              <a:t>4. </a:t>
            </a:r>
            <a:r>
              <a:rPr lang="en-US" sz="2200" dirty="0">
                <a:hlinkClick r:id="rId6"/>
              </a:rPr>
              <a:t>Amazon Product Advertising API</a:t>
            </a:r>
            <a:r>
              <a:rPr lang="en-US" sz="2200" dirty="0"/>
              <a:t>: Amazon's Product Advertising API gives developers access to Amazon's product selection and discovery functionality to advertise Amazon products to monetize a website.</a:t>
            </a:r>
          </a:p>
          <a:p>
            <a:pPr marL="0" indent="0" algn="just">
              <a:buNone/>
            </a:pPr>
            <a:br>
              <a:rPr lang="en-US" sz="2200" dirty="0"/>
            </a:br>
            <a:br>
              <a:rPr lang="en-US" sz="2200" dirty="0"/>
            </a:br>
            <a:endParaRPr lang="en-US" sz="2200" dirty="0"/>
          </a:p>
        </p:txBody>
      </p:sp>
    </p:spTree>
    <p:extLst>
      <p:ext uri="{BB962C8B-B14F-4D97-AF65-F5344CB8AC3E}">
        <p14:creationId xmlns:p14="http://schemas.microsoft.com/office/powerpoint/2010/main" val="17025985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47284-C557-4339-BFFC-5ABE82392800}"/>
              </a:ext>
            </a:extLst>
          </p:cNvPr>
          <p:cNvSpPr>
            <a:spLocks noGrp="1"/>
          </p:cNvSpPr>
          <p:nvPr>
            <p:ph type="title"/>
          </p:nvPr>
        </p:nvSpPr>
        <p:spPr/>
        <p:txBody>
          <a:bodyPr/>
          <a:lstStyle/>
          <a:p>
            <a:r>
              <a:rPr lang="en-US" dirty="0"/>
              <a:t>API Evaluation Criteria</a:t>
            </a:r>
          </a:p>
        </p:txBody>
      </p:sp>
      <p:sp>
        <p:nvSpPr>
          <p:cNvPr id="3" name="Content Placeholder 2">
            <a:extLst>
              <a:ext uri="{FF2B5EF4-FFF2-40B4-BE49-F238E27FC236}">
                <a16:creationId xmlns:a16="http://schemas.microsoft.com/office/drawing/2014/main" id="{5EC500FC-344A-49A8-A840-F1C7F5B96D71}"/>
              </a:ext>
            </a:extLst>
          </p:cNvPr>
          <p:cNvSpPr>
            <a:spLocks noGrp="1"/>
          </p:cNvSpPr>
          <p:nvPr>
            <p:ph idx="1"/>
          </p:nvPr>
        </p:nvSpPr>
        <p:spPr/>
        <p:txBody>
          <a:bodyPr/>
          <a:lstStyle/>
          <a:p>
            <a:endParaRPr lang="en-US" dirty="0"/>
          </a:p>
          <a:p>
            <a:pPr>
              <a:buFont typeface="Wingdings" panose="05000000000000000000" pitchFamily="2" charset="2"/>
              <a:buChar char="Ø"/>
            </a:pPr>
            <a:r>
              <a:rPr lang="en-US" dirty="0"/>
              <a:t>security, </a:t>
            </a:r>
          </a:p>
          <a:p>
            <a:pPr>
              <a:buFont typeface="Wingdings" panose="05000000000000000000" pitchFamily="2" charset="2"/>
              <a:buChar char="Ø"/>
            </a:pPr>
            <a:r>
              <a:rPr lang="en-US" dirty="0"/>
              <a:t>functionality, </a:t>
            </a:r>
          </a:p>
          <a:p>
            <a:pPr>
              <a:buFont typeface="Wingdings" panose="05000000000000000000" pitchFamily="2" charset="2"/>
              <a:buChar char="Ø"/>
            </a:pPr>
            <a:r>
              <a:rPr lang="en-US" dirty="0"/>
              <a:t>usability </a:t>
            </a:r>
          </a:p>
          <a:p>
            <a:pPr marL="0" indent="0">
              <a:buNone/>
            </a:pPr>
            <a:r>
              <a:rPr lang="en-US" dirty="0"/>
              <a:t>	</a:t>
            </a:r>
          </a:p>
          <a:p>
            <a:pPr marL="0" indent="0">
              <a:buNone/>
            </a:pPr>
            <a:endParaRPr lang="en-US" dirty="0"/>
          </a:p>
        </p:txBody>
      </p:sp>
    </p:spTree>
    <p:extLst>
      <p:ext uri="{BB962C8B-B14F-4D97-AF65-F5344CB8AC3E}">
        <p14:creationId xmlns:p14="http://schemas.microsoft.com/office/powerpoint/2010/main" val="40822686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1DE1-584A-4E71-8D8F-E2884463A074}"/>
              </a:ext>
            </a:extLst>
          </p:cNvPr>
          <p:cNvSpPr>
            <a:spLocks noGrp="1"/>
          </p:cNvSpPr>
          <p:nvPr>
            <p:ph type="title"/>
          </p:nvPr>
        </p:nvSpPr>
        <p:spPr>
          <a:xfrm>
            <a:off x="244546" y="-220947"/>
            <a:ext cx="8229600" cy="1143000"/>
          </a:xfrm>
        </p:spPr>
        <p:txBody>
          <a:bodyPr/>
          <a:lstStyle/>
          <a:p>
            <a:r>
              <a:rPr lang="en-US" dirty="0"/>
              <a:t>Security of API</a:t>
            </a:r>
          </a:p>
        </p:txBody>
      </p:sp>
      <p:sp>
        <p:nvSpPr>
          <p:cNvPr id="4" name="Rectangle 3">
            <a:extLst>
              <a:ext uri="{FF2B5EF4-FFF2-40B4-BE49-F238E27FC236}">
                <a16:creationId xmlns:a16="http://schemas.microsoft.com/office/drawing/2014/main" id="{ED8C3382-9BD6-4521-B163-18D442C1CB57}"/>
              </a:ext>
            </a:extLst>
          </p:cNvPr>
          <p:cNvSpPr/>
          <p:nvPr/>
        </p:nvSpPr>
        <p:spPr>
          <a:xfrm>
            <a:off x="148856" y="983324"/>
            <a:ext cx="8537944" cy="3477875"/>
          </a:xfrm>
          <a:prstGeom prst="rect">
            <a:avLst/>
          </a:prstGeom>
        </p:spPr>
        <p:txBody>
          <a:bodyPr wrap="square">
            <a:spAutoFit/>
          </a:bodyPr>
          <a:lstStyle/>
          <a:p>
            <a:pPr algn="just"/>
            <a:r>
              <a:rPr lang="en-US" sz="2200" dirty="0">
                <a:solidFill>
                  <a:srgbClr val="4A1647"/>
                </a:solidFill>
                <a:latin typeface="Times New Roman" panose="02020603050405020304" pitchFamily="18" charset="0"/>
                <a:cs typeface="Times New Roman" panose="02020603050405020304" pitchFamily="18" charset="0"/>
              </a:rPr>
              <a:t>Example Attack Scenarios</a:t>
            </a:r>
          </a:p>
          <a:p>
            <a:pPr algn="just"/>
            <a:r>
              <a:rPr lang="en-US" sz="2200" b="1" u="sng" dirty="0">
                <a:solidFill>
                  <a:srgbClr val="252525"/>
                </a:solidFill>
                <a:latin typeface="Times New Roman" panose="02020603050405020304" pitchFamily="18" charset="0"/>
                <a:cs typeface="Times New Roman" panose="02020603050405020304" pitchFamily="18" charset="0"/>
              </a:rPr>
              <a:t>Scenario #1:</a:t>
            </a:r>
            <a:r>
              <a:rPr lang="en-US" sz="2200" dirty="0">
                <a:solidFill>
                  <a:srgbClr val="252525"/>
                </a:solidFill>
                <a:latin typeface="Times New Roman" panose="02020603050405020304" pitchFamily="18" charset="0"/>
                <a:cs typeface="Times New Roman" panose="02020603050405020304" pitchFamily="18" charset="0"/>
              </a:rPr>
              <a:t> Imagine a mobile banking app that connects to an XML API at the bank for account information and performing transactions. The attacker reverse engineers the app and discovers that the user account number is passed as part of the authentication request to the server along with the username and password. The attacker sends legitimate credentials, but another user’s account number, gaining full access to the other user’s account.</a:t>
            </a:r>
          </a:p>
          <a:p>
            <a:pPr algn="just"/>
            <a:endParaRPr lang="en-US" sz="2200" dirty="0">
              <a:solidFill>
                <a:srgbClr val="252525"/>
              </a:solidFill>
              <a:latin typeface="Times New Roman" panose="02020603050405020304" pitchFamily="18" charset="0"/>
              <a:cs typeface="Times New Roman" panose="02020603050405020304" pitchFamily="18" charset="0"/>
            </a:endParaRPr>
          </a:p>
          <a:p>
            <a:pPr algn="just"/>
            <a:endParaRPr lang="en-US" sz="2200" b="0" i="0" dirty="0">
              <a:solidFill>
                <a:srgbClr val="252525"/>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8358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11912D0B-1224-495C-BCA6-8C2DB6F45358}"/>
              </a:ext>
            </a:extLst>
          </p:cNvPr>
          <p:cNvSpPr>
            <a:spLocks noGrp="1"/>
          </p:cNvSpPr>
          <p:nvPr>
            <p:ph type="title"/>
          </p:nvPr>
        </p:nvSpPr>
        <p:spPr/>
        <p:txBody>
          <a:bodyPr/>
          <a:lstStyle/>
          <a:p>
            <a:pPr eaLnBrk="1" hangingPunct="1"/>
            <a:r>
              <a:rPr lang="en-US" altLang="en-US"/>
              <a:t>FEASIBILITY ANALYSIS</a:t>
            </a:r>
          </a:p>
        </p:txBody>
      </p:sp>
      <p:sp>
        <p:nvSpPr>
          <p:cNvPr id="37891" name="Content Placeholder 2">
            <a:extLst>
              <a:ext uri="{FF2B5EF4-FFF2-40B4-BE49-F238E27FC236}">
                <a16:creationId xmlns:a16="http://schemas.microsoft.com/office/drawing/2014/main" id="{2C4125C6-B868-4029-A45D-B6E97FF685EA}"/>
              </a:ext>
            </a:extLst>
          </p:cNvPr>
          <p:cNvSpPr>
            <a:spLocks noGrp="1"/>
          </p:cNvSpPr>
          <p:nvPr>
            <p:ph idx="1"/>
          </p:nvPr>
        </p:nvSpPr>
        <p:spPr/>
        <p:txBody>
          <a:bodyPr/>
          <a:lstStyle/>
          <a:p>
            <a:pPr algn="just" eaLnBrk="1" hangingPunct="1">
              <a:spcBef>
                <a:spcPct val="0"/>
              </a:spcBef>
              <a:defRPr/>
            </a:pPr>
            <a:r>
              <a:rPr lang="en-US" altLang="en-US" sz="2400" dirty="0"/>
              <a:t>guides the organization in determining </a:t>
            </a:r>
            <a:r>
              <a:rPr lang="en-US" altLang="en-US" sz="2400" b="1" dirty="0"/>
              <a:t>whether to proceed </a:t>
            </a:r>
            <a:r>
              <a:rPr lang="en-US" altLang="en-US" sz="2400" dirty="0"/>
              <a:t>with a project.</a:t>
            </a:r>
          </a:p>
          <a:p>
            <a:pPr marL="0" indent="0" algn="just" eaLnBrk="1" hangingPunct="1">
              <a:spcBef>
                <a:spcPct val="0"/>
              </a:spcBef>
              <a:buFont typeface="Wingdings" pitchFamily="2" charset="2"/>
              <a:buNone/>
              <a:defRPr/>
            </a:pPr>
            <a:endParaRPr lang="en-US" altLang="en-US" sz="2400" dirty="0"/>
          </a:p>
          <a:p>
            <a:pPr algn="just" eaLnBrk="1" hangingPunct="1">
              <a:spcBef>
                <a:spcPct val="0"/>
              </a:spcBef>
              <a:defRPr/>
            </a:pPr>
            <a:r>
              <a:rPr lang="en-US" altLang="en-US" sz="2400" dirty="0"/>
              <a:t>identifies the important </a:t>
            </a:r>
            <a:r>
              <a:rPr lang="en-US" altLang="en-US" sz="2400" dirty="0">
                <a:solidFill>
                  <a:schemeClr val="hlink"/>
                </a:solidFill>
              </a:rPr>
              <a:t>risks</a:t>
            </a:r>
            <a:r>
              <a:rPr lang="en-US" altLang="en-US" sz="2400" dirty="0"/>
              <a:t> associated with the project that must be managed if the project is approved.</a:t>
            </a:r>
          </a:p>
          <a:p>
            <a:pPr algn="just" eaLnBrk="1" hangingPunct="1">
              <a:spcBef>
                <a:spcPct val="0"/>
              </a:spcBef>
              <a:defRPr/>
            </a:pPr>
            <a:endParaRPr lang="en-US" altLang="en-US" sz="2400" dirty="0"/>
          </a:p>
        </p:txBody>
      </p:sp>
      <p:sp>
        <p:nvSpPr>
          <p:cNvPr id="4" name="Footer Placeholder 3">
            <a:extLst>
              <a:ext uri="{FF2B5EF4-FFF2-40B4-BE49-F238E27FC236}">
                <a16:creationId xmlns:a16="http://schemas.microsoft.com/office/drawing/2014/main" id="{F471CBA1-9352-4737-85A4-3CF87D2A3EEE}"/>
              </a:ext>
            </a:extLst>
          </p:cNvPr>
          <p:cNvSpPr>
            <a:spLocks noGrp="1"/>
          </p:cNvSpPr>
          <p:nvPr>
            <p:ph type="ftr" sz="quarter" idx="11"/>
          </p:nvPr>
        </p:nvSpPr>
        <p:spPr/>
        <p:txBody>
          <a:bodyPr/>
          <a:lstStyle/>
          <a:p>
            <a:pPr>
              <a:defRPr/>
            </a:pPr>
            <a:r>
              <a:rPr lang="en-US"/>
              <a:t>© Copyright 2011 John Wiley &amp; Sons, Inc.</a:t>
            </a:r>
          </a:p>
        </p:txBody>
      </p:sp>
      <p:sp>
        <p:nvSpPr>
          <p:cNvPr id="8197" name="Slide Number Placeholder 4">
            <a:extLst>
              <a:ext uri="{FF2B5EF4-FFF2-40B4-BE49-F238E27FC236}">
                <a16:creationId xmlns:a16="http://schemas.microsoft.com/office/drawing/2014/main" id="{A7347A9B-88F2-4CA5-BE7E-C61D6FB70B5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rgbClr val="898989"/>
                </a:solidFill>
              </a:rPr>
              <a:t>1-</a:t>
            </a:r>
            <a:fld id="{EE7A37AD-3007-4CFA-94A4-9E92025B2679}" type="slidenum">
              <a:rPr lang="en-US" altLang="en-US" sz="1200" smtClean="0">
                <a:solidFill>
                  <a:srgbClr val="898989"/>
                </a:solidFill>
              </a:rPr>
              <a:pPr>
                <a:spcBef>
                  <a:spcPct val="0"/>
                </a:spcBef>
                <a:buFontTx/>
                <a:buNone/>
              </a:pPr>
              <a:t>9</a:t>
            </a:fld>
            <a:endParaRPr lang="en-US" altLang="en-US" sz="1200">
              <a:solidFill>
                <a:srgbClr val="898989"/>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1DE1-584A-4E71-8D8F-E2884463A074}"/>
              </a:ext>
            </a:extLst>
          </p:cNvPr>
          <p:cNvSpPr>
            <a:spLocks noGrp="1"/>
          </p:cNvSpPr>
          <p:nvPr>
            <p:ph type="title"/>
          </p:nvPr>
        </p:nvSpPr>
        <p:spPr>
          <a:xfrm>
            <a:off x="244546" y="-220947"/>
            <a:ext cx="8229600" cy="1143000"/>
          </a:xfrm>
        </p:spPr>
        <p:txBody>
          <a:bodyPr/>
          <a:lstStyle/>
          <a:p>
            <a:r>
              <a:rPr lang="en-US" dirty="0"/>
              <a:t>Security of API</a:t>
            </a:r>
          </a:p>
        </p:txBody>
      </p:sp>
      <p:sp>
        <p:nvSpPr>
          <p:cNvPr id="4" name="Rectangle 3">
            <a:extLst>
              <a:ext uri="{FF2B5EF4-FFF2-40B4-BE49-F238E27FC236}">
                <a16:creationId xmlns:a16="http://schemas.microsoft.com/office/drawing/2014/main" id="{ED8C3382-9BD6-4521-B163-18D442C1CB57}"/>
              </a:ext>
            </a:extLst>
          </p:cNvPr>
          <p:cNvSpPr/>
          <p:nvPr/>
        </p:nvSpPr>
        <p:spPr>
          <a:xfrm>
            <a:off x="148856" y="983324"/>
            <a:ext cx="8537944" cy="3477875"/>
          </a:xfrm>
          <a:prstGeom prst="rect">
            <a:avLst/>
          </a:prstGeom>
        </p:spPr>
        <p:txBody>
          <a:bodyPr wrap="square">
            <a:spAutoFit/>
          </a:bodyPr>
          <a:lstStyle/>
          <a:p>
            <a:pPr algn="just"/>
            <a:r>
              <a:rPr lang="en-US" sz="2200" dirty="0">
                <a:solidFill>
                  <a:srgbClr val="4A1647"/>
                </a:solidFill>
                <a:latin typeface="Times New Roman" panose="02020603050405020304" pitchFamily="18" charset="0"/>
                <a:cs typeface="Times New Roman" panose="02020603050405020304" pitchFamily="18" charset="0"/>
              </a:rPr>
              <a:t>Example Attack Scenarios</a:t>
            </a:r>
          </a:p>
          <a:p>
            <a:pPr algn="just"/>
            <a:endParaRPr lang="en-US" sz="2200" dirty="0">
              <a:solidFill>
                <a:srgbClr val="252525"/>
              </a:solidFill>
              <a:latin typeface="Times New Roman" panose="02020603050405020304" pitchFamily="18" charset="0"/>
              <a:cs typeface="Times New Roman" panose="02020603050405020304" pitchFamily="18" charset="0"/>
            </a:endParaRPr>
          </a:p>
          <a:p>
            <a:pPr algn="just"/>
            <a:r>
              <a:rPr lang="en-US" sz="2200" b="1" u="sng" dirty="0">
                <a:solidFill>
                  <a:srgbClr val="252525"/>
                </a:solidFill>
                <a:latin typeface="Times New Roman" panose="02020603050405020304" pitchFamily="18" charset="0"/>
                <a:cs typeface="Times New Roman" panose="02020603050405020304" pitchFamily="18" charset="0"/>
              </a:rPr>
              <a:t>Scenario #2</a:t>
            </a:r>
            <a:r>
              <a:rPr lang="en-US" sz="2200" dirty="0">
                <a:solidFill>
                  <a:srgbClr val="252525"/>
                </a:solidFill>
                <a:latin typeface="Times New Roman" panose="02020603050405020304" pitchFamily="18" charset="0"/>
                <a:cs typeface="Times New Roman" panose="02020603050405020304" pitchFamily="18" charset="0"/>
              </a:rPr>
              <a:t> Imagine a public API offered by an Internet startup for automatically sending text messages. The API accepts JSON messages that contain a “</a:t>
            </a:r>
            <a:r>
              <a:rPr lang="en-US" sz="2200" dirty="0" err="1">
                <a:solidFill>
                  <a:srgbClr val="252525"/>
                </a:solidFill>
                <a:latin typeface="Times New Roman" panose="02020603050405020304" pitchFamily="18" charset="0"/>
                <a:cs typeface="Times New Roman" panose="02020603050405020304" pitchFamily="18" charset="0"/>
              </a:rPr>
              <a:t>transactionid</a:t>
            </a:r>
            <a:r>
              <a:rPr lang="en-US" sz="2200" dirty="0">
                <a:solidFill>
                  <a:srgbClr val="252525"/>
                </a:solidFill>
                <a:latin typeface="Times New Roman" panose="02020603050405020304" pitchFamily="18" charset="0"/>
                <a:cs typeface="Times New Roman" panose="02020603050405020304" pitchFamily="18" charset="0"/>
              </a:rPr>
              <a:t>” field. The API parses out this “</a:t>
            </a:r>
            <a:r>
              <a:rPr lang="en-US" sz="2200" dirty="0" err="1">
                <a:solidFill>
                  <a:srgbClr val="252525"/>
                </a:solidFill>
                <a:latin typeface="Times New Roman" panose="02020603050405020304" pitchFamily="18" charset="0"/>
                <a:cs typeface="Times New Roman" panose="02020603050405020304" pitchFamily="18" charset="0"/>
              </a:rPr>
              <a:t>transactionid</a:t>
            </a:r>
            <a:r>
              <a:rPr lang="en-US" sz="2200" dirty="0">
                <a:solidFill>
                  <a:srgbClr val="252525"/>
                </a:solidFill>
                <a:latin typeface="Times New Roman" panose="02020603050405020304" pitchFamily="18" charset="0"/>
                <a:cs typeface="Times New Roman" panose="02020603050405020304" pitchFamily="18" charset="0"/>
              </a:rPr>
              <a:t>” value as a string and concatenates it into a SQL query, without escaping or parameterizing it. As you can see the API is just as susceptible to SQL injection as any other type of application.</a:t>
            </a:r>
          </a:p>
          <a:p>
            <a:pPr algn="just"/>
            <a:r>
              <a:rPr lang="en-US" sz="2200" dirty="0">
                <a:solidFill>
                  <a:srgbClr val="252525"/>
                </a:solidFill>
                <a:latin typeface="Times New Roman" panose="02020603050405020304" pitchFamily="18" charset="0"/>
                <a:cs typeface="Times New Roman" panose="02020603050405020304" pitchFamily="18" charset="0"/>
              </a:rPr>
              <a:t>In either of these cases, the vendor may not provide a web UI to use these services, making security testing more difficult.</a:t>
            </a:r>
            <a:endParaRPr lang="en-US" sz="2200" b="0" i="0" dirty="0">
              <a:solidFill>
                <a:srgbClr val="252525"/>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62829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D5B57-A414-4BFA-BCC9-87D22C9B218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0128AB-3BFD-48D4-9BA6-4E7794E7B642}"/>
              </a:ext>
            </a:extLst>
          </p:cNvPr>
          <p:cNvSpPr>
            <a:spLocks noGrp="1"/>
          </p:cNvSpPr>
          <p:nvPr>
            <p:ph idx="1"/>
          </p:nvPr>
        </p:nvSpPr>
        <p:spPr>
          <a:xfrm>
            <a:off x="457200" y="797799"/>
            <a:ext cx="8229600" cy="4389120"/>
          </a:xfrm>
        </p:spPr>
        <p:txBody>
          <a:bodyPr>
            <a:noAutofit/>
          </a:bodyPr>
          <a:lstStyle/>
          <a:p>
            <a:pPr marL="0" indent="0">
              <a:buNone/>
            </a:pPr>
            <a:r>
              <a:rPr lang="en-US" sz="2000" b="1" dirty="0"/>
              <a:t>How Do I Prevent '</a:t>
            </a:r>
            <a:r>
              <a:rPr lang="en-US" sz="2000" b="1" dirty="0" err="1"/>
              <a:t>Underprotected</a:t>
            </a:r>
            <a:r>
              <a:rPr lang="en-US" sz="2000" b="1" dirty="0"/>
              <a:t> APIs'?</a:t>
            </a:r>
          </a:p>
          <a:p>
            <a:pPr marL="457200" indent="-457200">
              <a:buFont typeface="+mj-lt"/>
              <a:buAutoNum type="arabicPeriod"/>
            </a:pPr>
            <a:r>
              <a:rPr lang="en-US" sz="2000" dirty="0"/>
              <a:t>The key to protecting APIs is to ensure that you fully understand the threat model and what defenses you have:</a:t>
            </a:r>
          </a:p>
          <a:p>
            <a:pPr marL="457200" indent="-457200">
              <a:buFont typeface="+mj-lt"/>
              <a:buAutoNum type="arabicPeriod"/>
            </a:pPr>
            <a:r>
              <a:rPr lang="en-US" sz="2000" dirty="0"/>
              <a:t>Ensure that you have secured communications between the client and your APIs.</a:t>
            </a:r>
          </a:p>
          <a:p>
            <a:pPr marL="457200" indent="-457200">
              <a:buFont typeface="+mj-lt"/>
              <a:buAutoNum type="arabicPeriod"/>
            </a:pPr>
            <a:r>
              <a:rPr lang="en-US" sz="2000" dirty="0"/>
              <a:t>Ensure that you have a strong authentication scheme for your APIs, and that all credentials, keys, and tokens have been secured.</a:t>
            </a:r>
          </a:p>
          <a:p>
            <a:pPr marL="457200" indent="-457200">
              <a:buFont typeface="+mj-lt"/>
              <a:buAutoNum type="arabicPeriod"/>
            </a:pPr>
            <a:r>
              <a:rPr lang="en-US" sz="2000" dirty="0"/>
              <a:t>Ensure that whatever data format your requests use, that the parser configuration is hardened against attack.</a:t>
            </a:r>
          </a:p>
          <a:p>
            <a:pPr marL="457200" indent="-457200">
              <a:buFont typeface="+mj-lt"/>
              <a:buAutoNum type="arabicPeriod"/>
            </a:pPr>
            <a:r>
              <a:rPr lang="en-US" sz="2000" dirty="0"/>
              <a:t>Implement an access control scheme that protects APIs from being improperly invoked, including unauthorized function and data references.</a:t>
            </a:r>
          </a:p>
          <a:p>
            <a:pPr marL="457200" indent="-457200">
              <a:buFont typeface="+mj-lt"/>
              <a:buAutoNum type="arabicPeriod"/>
            </a:pPr>
            <a:r>
              <a:rPr lang="en-US" sz="2000" dirty="0"/>
              <a:t>Protect against injection of all forms, as these attacks are just as viable through APIs as they are for normal apps.</a:t>
            </a:r>
          </a:p>
          <a:p>
            <a:pPr marL="457200" indent="-457200">
              <a:buFont typeface="+mj-lt"/>
              <a:buAutoNum type="arabicPeriod"/>
            </a:pPr>
            <a:r>
              <a:rPr lang="en-US" sz="2000" dirty="0"/>
              <a:t>Be sure your security analysis and testing covers all your APIs and your tools can discover and analyze them all effectively.</a:t>
            </a:r>
          </a:p>
          <a:p>
            <a:pPr marL="457200" indent="-457200">
              <a:buFont typeface="+mj-lt"/>
              <a:buAutoNum type="arabicPeriod"/>
            </a:pPr>
            <a:endParaRPr lang="en-US" sz="2000" dirty="0"/>
          </a:p>
        </p:txBody>
      </p:sp>
    </p:spTree>
    <p:extLst>
      <p:ext uri="{BB962C8B-B14F-4D97-AF65-F5344CB8AC3E}">
        <p14:creationId xmlns:p14="http://schemas.microsoft.com/office/powerpoint/2010/main" val="32268724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B7AD2-E605-4188-BF24-7FE39CA01F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9973F0-5064-416F-936D-4FEFD54FCCE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570367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IW_TYPE_IMAGE" val="Text Box 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Mountain Top">
  <a:themeElements>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fontScheme name="Mountain Top">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TotalTime>
  <Words>4356</Words>
  <Application>Microsoft Office PowerPoint</Application>
  <PresentationFormat>On-screen Show (4:3)</PresentationFormat>
  <Paragraphs>677</Paragraphs>
  <Slides>92</Slides>
  <Notes>27</Notes>
  <HiddenSlides>2</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92</vt:i4>
      </vt:variant>
    </vt:vector>
  </HeadingPairs>
  <TitlesOfParts>
    <vt:vector size="109" baseType="lpstr">
      <vt:lpstr>Arial</vt:lpstr>
      <vt:lpstr>Book Antiqua</vt:lpstr>
      <vt:lpstr>Calibri</vt:lpstr>
      <vt:lpstr>Calibri Light</vt:lpstr>
      <vt:lpstr>Constantia</vt:lpstr>
      <vt:lpstr>Gill Sans MT</vt:lpstr>
      <vt:lpstr>Impact</vt:lpstr>
      <vt:lpstr>Tahoma</vt:lpstr>
      <vt:lpstr>Times New Roman</vt:lpstr>
      <vt:lpstr>Wingdings</vt:lpstr>
      <vt:lpstr>Wingdings 2</vt:lpstr>
      <vt:lpstr>Flow</vt:lpstr>
      <vt:lpstr>Mountain Top</vt:lpstr>
      <vt:lpstr>Default Design</vt:lpstr>
      <vt:lpstr>Office Theme</vt:lpstr>
      <vt:lpstr>Custom Design</vt:lpstr>
      <vt:lpstr>Badge</vt:lpstr>
      <vt:lpstr>Software Development Life Cycle  (SDLC) </vt:lpstr>
      <vt:lpstr>Overview</vt:lpstr>
      <vt:lpstr>Software Development Life Cycle (SDLC)</vt:lpstr>
      <vt:lpstr>SYSTEMS DEVELOPMENT LIFE CYCLE (SDLC)</vt:lpstr>
      <vt:lpstr>(cont’d)</vt:lpstr>
      <vt:lpstr>SDLC Phases</vt:lpstr>
      <vt:lpstr>Phase1-Planning</vt:lpstr>
      <vt:lpstr>The planning phase has two steps:</vt:lpstr>
      <vt:lpstr>FEASIBILITY ANALYSIS</vt:lpstr>
      <vt:lpstr>(cont’d)</vt:lpstr>
      <vt:lpstr>Technical Feasibility</vt:lpstr>
      <vt:lpstr>(cont’d)</vt:lpstr>
      <vt:lpstr>Economic Feasibility</vt:lpstr>
      <vt:lpstr>Cash Flow Analysis and Measures</vt:lpstr>
      <vt:lpstr>Identify Costs and Benefits</vt:lpstr>
      <vt:lpstr>Organizational Feasibility</vt:lpstr>
      <vt:lpstr>Phase 1: Planning</vt:lpstr>
      <vt:lpstr>Phase 1: Planning</vt:lpstr>
      <vt:lpstr>PowerPoint Presentation</vt:lpstr>
      <vt:lpstr>PowerPoint Presentation</vt:lpstr>
      <vt:lpstr>Phase 1: Planning</vt:lpstr>
      <vt:lpstr>PowerPoint Presentation</vt:lpstr>
      <vt:lpstr>PowerPoint Presentation</vt:lpstr>
      <vt:lpstr>Phase 2: Analysis</vt:lpstr>
      <vt:lpstr>Analysis</vt:lpstr>
      <vt:lpstr>The analysis phase has three steps:</vt:lpstr>
      <vt:lpstr>PowerPoint Presentation</vt:lpstr>
      <vt:lpstr>Design</vt:lpstr>
      <vt:lpstr>The design phase has four steps:</vt:lpstr>
      <vt:lpstr>PowerPoint Presentation</vt:lpstr>
      <vt:lpstr>PowerPoint Presentation</vt:lpstr>
      <vt:lpstr>PowerPoint Presentation</vt:lpstr>
      <vt:lpstr>Phase 4: Implementation/Development</vt:lpstr>
      <vt:lpstr>Phase 5: Testing</vt:lpstr>
      <vt:lpstr>Phase 5: Testing</vt:lpstr>
      <vt:lpstr>Phase 6: Deployment</vt:lpstr>
      <vt:lpstr>Phase 7-maintenance</vt:lpstr>
      <vt:lpstr>Reasons for maintenance</vt:lpstr>
      <vt:lpstr>Reasons for maintenance</vt:lpstr>
      <vt:lpstr>Reasons for maintenance </vt:lpstr>
      <vt:lpstr>Types of maintenance</vt:lpstr>
      <vt:lpstr>Types of maintenance</vt:lpstr>
      <vt:lpstr>Types of maintenance</vt:lpstr>
      <vt:lpstr>Types of maintenance</vt:lpstr>
      <vt:lpstr>Types of maintenance</vt:lpstr>
      <vt:lpstr>Maintenance-Conclusion</vt:lpstr>
      <vt:lpstr>SDLC Model</vt:lpstr>
      <vt:lpstr>PowerPoint Presentation</vt:lpstr>
      <vt:lpstr>Waterfall Model</vt:lpstr>
      <vt:lpstr>Waterfall Model</vt:lpstr>
      <vt:lpstr>Waterfall Strengths</vt:lpstr>
      <vt:lpstr>Waterfall Deficiencies</vt:lpstr>
      <vt:lpstr>When to use the Waterfall Model</vt:lpstr>
      <vt:lpstr>PowerPoint Presentation</vt:lpstr>
      <vt:lpstr>PowerPoint Presentation</vt:lpstr>
      <vt:lpstr>PowerPoint Presentation</vt:lpstr>
      <vt:lpstr>Spiral SDLC Model</vt:lpstr>
      <vt:lpstr>Spiral SDLC Model</vt:lpstr>
      <vt:lpstr>Spiral SDLC Model</vt:lpstr>
      <vt:lpstr>Spiral Quadrant Determine objectives, alternatives and constraints </vt:lpstr>
      <vt:lpstr>Spiral Quadrant Evaluate alternatives,  identify and resolve risks </vt:lpstr>
      <vt:lpstr>Spiral Quadrant Develop next-level product</vt:lpstr>
      <vt:lpstr>Spiral Quadrant Plan next phase</vt:lpstr>
      <vt:lpstr>Spiral Model Strengths</vt:lpstr>
      <vt:lpstr>Spiral Model Weaknesses</vt:lpstr>
      <vt:lpstr>When to use Spiral Model</vt:lpstr>
      <vt:lpstr>Tailored SDLC Models</vt:lpstr>
      <vt:lpstr>Quality – the degree to which the software satisfies stated and implied requirements</vt:lpstr>
      <vt:lpstr>Quality Assurance Plan</vt:lpstr>
      <vt:lpstr>Quality Assurance Plan</vt:lpstr>
      <vt:lpstr>Conclusion</vt:lpstr>
      <vt:lpstr>References</vt:lpstr>
      <vt:lpstr>API</vt:lpstr>
      <vt:lpstr>Application programming interface</vt:lpstr>
      <vt:lpstr>API’s</vt:lpstr>
      <vt:lpstr>PowerPoint Presentation</vt:lpstr>
      <vt:lpstr>PowerPoint Presentation</vt:lpstr>
      <vt:lpstr>PowerPoint Presentation</vt:lpstr>
      <vt:lpstr>Language used </vt:lpstr>
      <vt:lpstr>PowerPoint Presentation</vt:lpstr>
      <vt:lpstr>PowerPoint Presentation</vt:lpstr>
      <vt:lpstr>PowerPoint Presentation</vt:lpstr>
      <vt:lpstr>Advantages of using API for developers and software providers: </vt:lpstr>
      <vt:lpstr>PowerPoint Presentation</vt:lpstr>
      <vt:lpstr>API Technologies</vt:lpstr>
      <vt:lpstr>Different Types of APIs </vt:lpstr>
      <vt:lpstr>PowerPoint Presentation</vt:lpstr>
      <vt:lpstr>API Evaluation Criteria</vt:lpstr>
      <vt:lpstr>Security of API</vt:lpstr>
      <vt:lpstr>Security of API</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Life Cycle (SDLC)    Module Tutor Ibtisam Mogul</dc:title>
  <dc:creator>AAA</dc:creator>
  <cp:lastModifiedBy>AAA</cp:lastModifiedBy>
  <cp:revision>153</cp:revision>
  <dcterms:created xsi:type="dcterms:W3CDTF">2018-09-18T17:20:53Z</dcterms:created>
  <dcterms:modified xsi:type="dcterms:W3CDTF">2018-09-18T19:20:53Z</dcterms:modified>
</cp:coreProperties>
</file>